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60925" cy="6400800"/>
  <p:notesSz cx="4402138" cy="5949950"/>
  <p:embeddedFontLs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nl-NL"/>
    </a:defPPr>
    <a:lvl1pPr marL="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7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7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29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s de Jong" initials="Hd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128FBF"/>
    <a:srgbClr val="0F7197"/>
    <a:srgbClr val="818386"/>
    <a:srgbClr val="5A9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200" d="100"/>
          <a:sy n="200" d="100"/>
        </p:scale>
        <p:origin x="930" y="-2652"/>
      </p:cViewPr>
      <p:guideLst>
        <p:guide orient="horz" pos="2880"/>
        <p:guide pos="22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571" y="1984250"/>
            <a:ext cx="413178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29139" y="3584449"/>
            <a:ext cx="34026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43048" y="1472186"/>
            <a:ext cx="21145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503377" y="1472186"/>
            <a:ext cx="21145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8099" y="355602"/>
            <a:ext cx="290472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8649" y="1600202"/>
            <a:ext cx="25436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652715" y="5952745"/>
            <a:ext cx="1555496" cy="282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endParaRPr lang="nl-NL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43046" y="5952745"/>
            <a:ext cx="1118013" cy="282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499866" y="5952745"/>
            <a:ext cx="1118013" cy="282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fld id="{B6F15528-21DE-4FAA-801E-634DDDAF4B2B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Trebuchet MS"/>
          <a:ea typeface="+mj-ea"/>
          <a:cs typeface="Trebuchet MS"/>
        </a:defRPr>
      </a:lvl1pPr>
    </p:titleStyle>
    <p:bodyStyle>
      <a:lvl1pPr marL="0">
        <a:defRPr>
          <a:latin typeface="Trebuchet MS"/>
          <a:ea typeface="+mn-ea"/>
          <a:cs typeface="+mn-cs"/>
        </a:defRPr>
      </a:lvl1pPr>
      <a:lvl2pPr marL="457174">
        <a:defRPr>
          <a:latin typeface="+mn-lt"/>
          <a:ea typeface="+mn-ea"/>
          <a:cs typeface="+mn-cs"/>
        </a:defRPr>
      </a:lvl2pPr>
      <a:lvl3pPr marL="914349">
        <a:defRPr>
          <a:latin typeface="+mn-lt"/>
          <a:ea typeface="+mn-ea"/>
          <a:cs typeface="+mn-cs"/>
        </a:defRPr>
      </a:lvl3pPr>
      <a:lvl4pPr marL="1371523">
        <a:defRPr>
          <a:latin typeface="+mn-lt"/>
          <a:ea typeface="+mn-ea"/>
          <a:cs typeface="+mn-cs"/>
        </a:defRPr>
      </a:lvl4pPr>
      <a:lvl5pPr marL="1828698">
        <a:defRPr>
          <a:latin typeface="+mn-lt"/>
          <a:ea typeface="+mn-ea"/>
          <a:cs typeface="+mn-cs"/>
        </a:defRPr>
      </a:lvl5pPr>
      <a:lvl6pPr marL="2285872">
        <a:defRPr>
          <a:latin typeface="+mn-lt"/>
          <a:ea typeface="+mn-ea"/>
          <a:cs typeface="+mn-cs"/>
        </a:defRPr>
      </a:lvl6pPr>
      <a:lvl7pPr marL="2743047">
        <a:defRPr>
          <a:latin typeface="+mn-lt"/>
          <a:ea typeface="+mn-ea"/>
          <a:cs typeface="+mn-cs"/>
        </a:defRPr>
      </a:lvl7pPr>
      <a:lvl8pPr marL="3200222">
        <a:defRPr>
          <a:latin typeface="+mn-lt"/>
          <a:ea typeface="+mn-ea"/>
          <a:cs typeface="+mn-cs"/>
        </a:defRPr>
      </a:lvl8pPr>
      <a:lvl9pPr marL="365739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74">
        <a:defRPr>
          <a:latin typeface="+mn-lt"/>
          <a:ea typeface="+mn-ea"/>
          <a:cs typeface="+mn-cs"/>
        </a:defRPr>
      </a:lvl2pPr>
      <a:lvl3pPr marL="914349">
        <a:defRPr>
          <a:latin typeface="+mn-lt"/>
          <a:ea typeface="+mn-ea"/>
          <a:cs typeface="+mn-cs"/>
        </a:defRPr>
      </a:lvl3pPr>
      <a:lvl4pPr marL="1371523">
        <a:defRPr>
          <a:latin typeface="+mn-lt"/>
          <a:ea typeface="+mn-ea"/>
          <a:cs typeface="+mn-cs"/>
        </a:defRPr>
      </a:lvl4pPr>
      <a:lvl5pPr marL="1828698">
        <a:defRPr>
          <a:latin typeface="+mn-lt"/>
          <a:ea typeface="+mn-ea"/>
          <a:cs typeface="+mn-cs"/>
        </a:defRPr>
      </a:lvl5pPr>
      <a:lvl6pPr marL="2285872">
        <a:defRPr>
          <a:latin typeface="+mn-lt"/>
          <a:ea typeface="+mn-ea"/>
          <a:cs typeface="+mn-cs"/>
        </a:defRPr>
      </a:lvl6pPr>
      <a:lvl7pPr marL="2743047">
        <a:defRPr>
          <a:latin typeface="+mn-lt"/>
          <a:ea typeface="+mn-ea"/>
          <a:cs typeface="+mn-cs"/>
        </a:defRPr>
      </a:lvl7pPr>
      <a:lvl8pPr marL="3200222">
        <a:defRPr>
          <a:latin typeface="+mn-lt"/>
          <a:ea typeface="+mn-ea"/>
          <a:cs typeface="+mn-cs"/>
        </a:defRPr>
      </a:lvl8pPr>
      <a:lvl9pPr marL="365739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65.png"/><Relationship Id="rId3" Type="http://schemas.openxmlformats.org/officeDocument/2006/relationships/image" Target="../media/image62.png"/><Relationship Id="rId21" Type="http://schemas.openxmlformats.org/officeDocument/2006/relationships/image" Target="../media/image6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64.png"/><Relationship Id="rId2" Type="http://schemas.openxmlformats.org/officeDocument/2006/relationships/image" Target="../media/image61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6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1.jpeg"/><Relationship Id="rId2" Type="http://schemas.openxmlformats.org/officeDocument/2006/relationships/image" Target="../media/image69.png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16.png"/><Relationship Id="rId19" Type="http://schemas.openxmlformats.org/officeDocument/2006/relationships/image" Target="../media/image7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78.png"/><Relationship Id="rId3" Type="http://schemas.openxmlformats.org/officeDocument/2006/relationships/image" Target="../media/image75.png"/><Relationship Id="rId21" Type="http://schemas.openxmlformats.org/officeDocument/2006/relationships/image" Target="../media/image8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77.png"/><Relationship Id="rId2" Type="http://schemas.openxmlformats.org/officeDocument/2006/relationships/image" Target="../media/image74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8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84.png"/><Relationship Id="rId2" Type="http://schemas.openxmlformats.org/officeDocument/2006/relationships/image" Target="../media/image25.png"/><Relationship Id="rId16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82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9.png"/><Relationship Id="rId3" Type="http://schemas.openxmlformats.org/officeDocument/2006/relationships/image" Target="../media/image87.png"/><Relationship Id="rId21" Type="http://schemas.openxmlformats.org/officeDocument/2006/relationships/image" Target="../media/image9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1.png"/><Relationship Id="rId2" Type="http://schemas.openxmlformats.org/officeDocument/2006/relationships/image" Target="../media/image86.png"/><Relationship Id="rId16" Type="http://schemas.openxmlformats.org/officeDocument/2006/relationships/image" Target="../media/image88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9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9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95.png"/><Relationship Id="rId2" Type="http://schemas.openxmlformats.org/officeDocument/2006/relationships/image" Target="../media/image25.png"/><Relationship Id="rId16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93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101.jpeg"/><Relationship Id="rId3" Type="http://schemas.openxmlformats.org/officeDocument/2006/relationships/image" Target="../media/image9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97.png"/><Relationship Id="rId16" Type="http://schemas.openxmlformats.org/officeDocument/2006/relationships/image" Target="../media/image1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0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30.png"/><Relationship Id="rId3" Type="http://schemas.openxmlformats.org/officeDocument/2006/relationships/image" Target="../media/image27.png"/><Relationship Id="rId21" Type="http://schemas.openxmlformats.org/officeDocument/2006/relationships/image" Target="../media/image33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9.png"/><Relationship Id="rId2" Type="http://schemas.openxmlformats.org/officeDocument/2006/relationships/image" Target="../media/image26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35.png"/><Relationship Id="rId10" Type="http://schemas.openxmlformats.org/officeDocument/2006/relationships/image" Target="../media/image15.png"/><Relationship Id="rId19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37.jpe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2.png"/><Relationship Id="rId21" Type="http://schemas.openxmlformats.org/officeDocument/2006/relationships/image" Target="../media/image48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13.png"/><Relationship Id="rId5" Type="http://schemas.openxmlformats.org/officeDocument/2006/relationships/image" Target="../media/image44.png"/><Relationship Id="rId15" Type="http://schemas.openxmlformats.org/officeDocument/2006/relationships/image" Target="../media/image17.png"/><Relationship Id="rId23" Type="http://schemas.openxmlformats.org/officeDocument/2006/relationships/image" Target="../media/image50.png"/><Relationship Id="rId10" Type="http://schemas.openxmlformats.org/officeDocument/2006/relationships/image" Target="../media/image12.png"/><Relationship Id="rId19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2.jpeg"/><Relationship Id="rId2" Type="http://schemas.openxmlformats.org/officeDocument/2006/relationships/image" Target="../media/image1.pn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6.jpeg"/><Relationship Id="rId3" Type="http://schemas.openxmlformats.org/officeDocument/2006/relationships/image" Target="../media/image5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9.png"/><Relationship Id="rId2" Type="http://schemas.openxmlformats.org/officeDocument/2006/relationships/image" Target="../media/image53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6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59.png"/><Relationship Id="rId2" Type="http://schemas.openxmlformats.org/officeDocument/2006/relationships/image" Target="../media/image9.png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57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2949" y="5927160"/>
            <a:ext cx="660410" cy="185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860925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5760973"/>
            <a:ext cx="4860925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161" y="88876"/>
            <a:ext cx="431407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1110" y="2"/>
            <a:ext cx="2172556" cy="2127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" y="5426127"/>
            <a:ext cx="598839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13895" y="258445"/>
            <a:ext cx="781799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9192" y="439816"/>
            <a:ext cx="443559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07307" y="5373899"/>
            <a:ext cx="602890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0970" y="6324409"/>
            <a:ext cx="288955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2307" y="2138291"/>
            <a:ext cx="781799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97605" y="2319640"/>
            <a:ext cx="443559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44992" y="362305"/>
            <a:ext cx="1716177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41" y="416622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41" y="450330"/>
                </a:lnTo>
                <a:lnTo>
                  <a:pt x="1613941" y="416622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04547" y="1732912"/>
            <a:ext cx="949231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20087" y="5416415"/>
            <a:ext cx="431407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83555" y="5665283"/>
            <a:ext cx="1053876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11978" y="1338414"/>
            <a:ext cx="602890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57305" y="985786"/>
            <a:ext cx="467189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794892"/>
            <a:ext cx="507697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" y="976233"/>
            <a:ext cx="344991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6331" y="2766392"/>
            <a:ext cx="4644025" cy="3634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93831" y="60541"/>
            <a:ext cx="467189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52715" y="2138286"/>
            <a:ext cx="781799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8004" y="2319640"/>
            <a:ext cx="443559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23873" y="3015256"/>
            <a:ext cx="73724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42" y="1233626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42" y="1262822"/>
                </a:lnTo>
                <a:lnTo>
                  <a:pt x="693242" y="1233626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42" y="585409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42" y="629985"/>
                </a:lnTo>
                <a:lnTo>
                  <a:pt x="693242" y="585409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42" y="300487"/>
                </a:lnTo>
                <a:lnTo>
                  <a:pt x="693242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42" y="254459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42" y="269295"/>
                </a:lnTo>
                <a:lnTo>
                  <a:pt x="693242" y="254459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" y="2778773"/>
            <a:ext cx="606940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76" y="2960121"/>
            <a:ext cx="443559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" y="3448293"/>
            <a:ext cx="135701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43992" y="636207"/>
            <a:ext cx="279503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55888" y="4100945"/>
            <a:ext cx="279503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49460" y="2264346"/>
            <a:ext cx="279503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639827"/>
            <a:ext cx="4860925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5748273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627126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0382" y="3414016"/>
            <a:ext cx="1986805" cy="13923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93857" y="3403472"/>
            <a:ext cx="1986808" cy="1402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5329" y="1868792"/>
            <a:ext cx="1978558" cy="13942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502107" y="1874801"/>
            <a:ext cx="1978558" cy="1394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060995" y="5890085"/>
            <a:ext cx="738816" cy="2594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86093" y="5927725"/>
            <a:ext cx="1134216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b="1" spc="-40" dirty="0">
                <a:solidFill>
                  <a:srgbClr val="FFFFFF"/>
                </a:solidFill>
                <a:latin typeface="Trebuchet MS"/>
                <a:cs typeface="Trebuchet MS"/>
              </a:rPr>
              <a:t>sc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000" b="1" spc="-50" dirty="0">
                <a:solidFill>
                  <a:srgbClr val="FFFFFF"/>
                </a:solidFill>
                <a:latin typeface="Trebuchet MS"/>
                <a:cs typeface="Trebuchet MS"/>
              </a:rPr>
              <a:t>ch.mi</a:t>
            </a:r>
            <a:r>
              <a:rPr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b="1" spc="-10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000" b="1" spc="-40" dirty="0">
                <a:solidFill>
                  <a:srgbClr val="FFFFFF"/>
                </a:solidFill>
                <a:latin typeface="Trebuchet MS"/>
                <a:cs typeface="Trebuchet MS"/>
              </a:rPr>
              <a:t>edu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21633" y="5937250"/>
            <a:ext cx="1296247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Set van 7 kaarten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54" name="Rechthoek 53"/>
          <p:cNvSpPr/>
          <p:nvPr/>
        </p:nvSpPr>
        <p:spPr>
          <a:xfrm>
            <a:off x="243046" y="4953001"/>
            <a:ext cx="4293817" cy="598341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 algn="ctr"/>
            <a:r>
              <a:rPr lang="nl-NL" sz="1400" b="1" kern="0" dirty="0">
                <a:solidFill>
                  <a:srgbClr val="FFFFFF"/>
                </a:solidFill>
                <a:latin typeface="Trebuchet MS"/>
                <a:cs typeface="Trebuchet MS"/>
              </a:rPr>
              <a:t>Maak een spel waarin je een sprite achtervolgt om punten te scoren</a:t>
            </a:r>
            <a:r>
              <a:rPr lang="nl-NL" b="1" kern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5" name="Titel 54"/>
          <p:cNvSpPr>
            <a:spLocks noGrp="1"/>
          </p:cNvSpPr>
          <p:nvPr>
            <p:ph type="title"/>
          </p:nvPr>
        </p:nvSpPr>
        <p:spPr>
          <a:xfrm>
            <a:off x="324062" y="762000"/>
            <a:ext cx="4212802" cy="886262"/>
          </a:xfrm>
        </p:spPr>
        <p:txBody>
          <a:bodyPr/>
          <a:lstStyle/>
          <a:p>
            <a:pPr algn="ctr"/>
            <a:r>
              <a:rPr lang="nl-NL" kern="2800" dirty="0"/>
              <a:t>Achtervolgingsspel  </a:t>
            </a:r>
            <a:br>
              <a:rPr lang="nl-NL" kern="2800" dirty="0"/>
            </a:br>
            <a:r>
              <a:rPr lang="nl-NL" kern="2800" dirty="0"/>
              <a:t>Kaarten</a:t>
            </a:r>
          </a:p>
        </p:txBody>
      </p:sp>
      <p:sp>
        <p:nvSpPr>
          <p:cNvPr id="53" name="Vrije vorm 52"/>
          <p:cNvSpPr/>
          <p:nvPr/>
        </p:nvSpPr>
        <p:spPr>
          <a:xfrm>
            <a:off x="2497931" y="1870346"/>
            <a:ext cx="1994762" cy="1401718"/>
          </a:xfrm>
          <a:custGeom>
            <a:avLst/>
            <a:gdLst>
              <a:gd name="connsiteX0" fmla="*/ 0 w 1872000"/>
              <a:gd name="connsiteY0" fmla="*/ 184783 h 1400400"/>
              <a:gd name="connsiteX1" fmla="*/ 54122 w 1872000"/>
              <a:gd name="connsiteY1" fmla="*/ 54122 h 1400400"/>
              <a:gd name="connsiteX2" fmla="*/ 184783 w 1872000"/>
              <a:gd name="connsiteY2" fmla="*/ 1 h 1400400"/>
              <a:gd name="connsiteX3" fmla="*/ 1687217 w 1872000"/>
              <a:gd name="connsiteY3" fmla="*/ 0 h 1400400"/>
              <a:gd name="connsiteX4" fmla="*/ 1817878 w 1872000"/>
              <a:gd name="connsiteY4" fmla="*/ 54122 h 1400400"/>
              <a:gd name="connsiteX5" fmla="*/ 1871999 w 1872000"/>
              <a:gd name="connsiteY5" fmla="*/ 184783 h 1400400"/>
              <a:gd name="connsiteX6" fmla="*/ 1872000 w 1872000"/>
              <a:gd name="connsiteY6" fmla="*/ 1215617 h 1400400"/>
              <a:gd name="connsiteX7" fmla="*/ 1817878 w 1872000"/>
              <a:gd name="connsiteY7" fmla="*/ 1346278 h 1400400"/>
              <a:gd name="connsiteX8" fmla="*/ 1687217 w 1872000"/>
              <a:gd name="connsiteY8" fmla="*/ 1400400 h 1400400"/>
              <a:gd name="connsiteX9" fmla="*/ 184783 w 1872000"/>
              <a:gd name="connsiteY9" fmla="*/ 1400400 h 1400400"/>
              <a:gd name="connsiteX10" fmla="*/ 54122 w 1872000"/>
              <a:gd name="connsiteY10" fmla="*/ 1346278 h 1400400"/>
              <a:gd name="connsiteX11" fmla="*/ 0 w 1872000"/>
              <a:gd name="connsiteY11" fmla="*/ 1215617 h 1400400"/>
              <a:gd name="connsiteX12" fmla="*/ 0 w 1872000"/>
              <a:gd name="connsiteY12" fmla="*/ 184783 h 1400400"/>
              <a:gd name="connsiteX0" fmla="*/ 0 w 1877739"/>
              <a:gd name="connsiteY0" fmla="*/ 186101 h 1401718"/>
              <a:gd name="connsiteX1" fmla="*/ 54122 w 1877739"/>
              <a:gd name="connsiteY1" fmla="*/ 55440 h 1401718"/>
              <a:gd name="connsiteX2" fmla="*/ 184783 w 1877739"/>
              <a:gd name="connsiteY2" fmla="*/ 1319 h 1401718"/>
              <a:gd name="connsiteX3" fmla="*/ 1687217 w 1877739"/>
              <a:gd name="connsiteY3" fmla="*/ 1318 h 1401718"/>
              <a:gd name="connsiteX4" fmla="*/ 1843086 w 1877739"/>
              <a:gd name="connsiteY4" fmla="*/ 34654 h 1401718"/>
              <a:gd name="connsiteX5" fmla="*/ 1871999 w 1877739"/>
              <a:gd name="connsiteY5" fmla="*/ 186101 h 1401718"/>
              <a:gd name="connsiteX6" fmla="*/ 1872000 w 1877739"/>
              <a:gd name="connsiteY6" fmla="*/ 1216935 h 1401718"/>
              <a:gd name="connsiteX7" fmla="*/ 1817878 w 1877739"/>
              <a:gd name="connsiteY7" fmla="*/ 1347596 h 1401718"/>
              <a:gd name="connsiteX8" fmla="*/ 1687217 w 1877739"/>
              <a:gd name="connsiteY8" fmla="*/ 1401718 h 1401718"/>
              <a:gd name="connsiteX9" fmla="*/ 184783 w 1877739"/>
              <a:gd name="connsiteY9" fmla="*/ 1401718 h 1401718"/>
              <a:gd name="connsiteX10" fmla="*/ 54122 w 1877739"/>
              <a:gd name="connsiteY10" fmla="*/ 1347596 h 1401718"/>
              <a:gd name="connsiteX11" fmla="*/ 0 w 1877739"/>
              <a:gd name="connsiteY11" fmla="*/ 1216935 h 1401718"/>
              <a:gd name="connsiteX12" fmla="*/ 0 w 1877739"/>
              <a:gd name="connsiteY12" fmla="*/ 186101 h 140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7739" h="1401718">
                <a:moveTo>
                  <a:pt x="0" y="186101"/>
                </a:moveTo>
                <a:cubicBezTo>
                  <a:pt x="0" y="137093"/>
                  <a:pt x="19468" y="90093"/>
                  <a:pt x="54122" y="55440"/>
                </a:cubicBezTo>
                <a:cubicBezTo>
                  <a:pt x="88776" y="20787"/>
                  <a:pt x="135776" y="1318"/>
                  <a:pt x="184783" y="1319"/>
                </a:cubicBezTo>
                <a:lnTo>
                  <a:pt x="1687217" y="1318"/>
                </a:lnTo>
                <a:cubicBezTo>
                  <a:pt x="1736225" y="1318"/>
                  <a:pt x="1808433" y="0"/>
                  <a:pt x="1843086" y="34654"/>
                </a:cubicBezTo>
                <a:cubicBezTo>
                  <a:pt x="1877739" y="69308"/>
                  <a:pt x="1872000" y="137094"/>
                  <a:pt x="1871999" y="186101"/>
                </a:cubicBezTo>
                <a:cubicBezTo>
                  <a:pt x="1871999" y="529712"/>
                  <a:pt x="1872000" y="873324"/>
                  <a:pt x="1872000" y="1216935"/>
                </a:cubicBezTo>
                <a:cubicBezTo>
                  <a:pt x="1872000" y="1265943"/>
                  <a:pt x="1852532" y="1312943"/>
                  <a:pt x="1817878" y="1347596"/>
                </a:cubicBezTo>
                <a:cubicBezTo>
                  <a:pt x="1783224" y="1382250"/>
                  <a:pt x="1736224" y="1401718"/>
                  <a:pt x="1687217" y="1401718"/>
                </a:cubicBezTo>
                <a:lnTo>
                  <a:pt x="184783" y="1401718"/>
                </a:lnTo>
                <a:cubicBezTo>
                  <a:pt x="135775" y="1401718"/>
                  <a:pt x="88775" y="1382250"/>
                  <a:pt x="54122" y="1347596"/>
                </a:cubicBezTo>
                <a:cubicBezTo>
                  <a:pt x="19468" y="1312942"/>
                  <a:pt x="0" y="1265942"/>
                  <a:pt x="0" y="1216935"/>
                </a:cubicBezTo>
                <a:lnTo>
                  <a:pt x="0" y="186101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nl-NL"/>
          </a:p>
        </p:txBody>
      </p:sp>
      <p:sp>
        <p:nvSpPr>
          <p:cNvPr id="56" name="Vrije vorm 55"/>
          <p:cNvSpPr/>
          <p:nvPr/>
        </p:nvSpPr>
        <p:spPr>
          <a:xfrm>
            <a:off x="2497930" y="3407568"/>
            <a:ext cx="1983583" cy="1396431"/>
          </a:xfrm>
          <a:custGeom>
            <a:avLst/>
            <a:gdLst>
              <a:gd name="connsiteX0" fmla="*/ 0 w 1983583"/>
              <a:gd name="connsiteY0" fmla="*/ 77348 h 1396431"/>
              <a:gd name="connsiteX1" fmla="*/ 22655 w 1983583"/>
              <a:gd name="connsiteY1" fmla="*/ 22655 h 1396431"/>
              <a:gd name="connsiteX2" fmla="*/ 77348 w 1983583"/>
              <a:gd name="connsiteY2" fmla="*/ 0 h 1396431"/>
              <a:gd name="connsiteX3" fmla="*/ 1906235 w 1983583"/>
              <a:gd name="connsiteY3" fmla="*/ 0 h 1396431"/>
              <a:gd name="connsiteX4" fmla="*/ 1960928 w 1983583"/>
              <a:gd name="connsiteY4" fmla="*/ 22655 h 1396431"/>
              <a:gd name="connsiteX5" fmla="*/ 1983583 w 1983583"/>
              <a:gd name="connsiteY5" fmla="*/ 77348 h 1396431"/>
              <a:gd name="connsiteX6" fmla="*/ 1983583 w 1983583"/>
              <a:gd name="connsiteY6" fmla="*/ 1319083 h 1396431"/>
              <a:gd name="connsiteX7" fmla="*/ 1960928 w 1983583"/>
              <a:gd name="connsiteY7" fmla="*/ 1373776 h 1396431"/>
              <a:gd name="connsiteX8" fmla="*/ 1906235 w 1983583"/>
              <a:gd name="connsiteY8" fmla="*/ 1396431 h 1396431"/>
              <a:gd name="connsiteX9" fmla="*/ 77348 w 1983583"/>
              <a:gd name="connsiteY9" fmla="*/ 1396431 h 1396431"/>
              <a:gd name="connsiteX10" fmla="*/ 22655 w 1983583"/>
              <a:gd name="connsiteY10" fmla="*/ 1373776 h 1396431"/>
              <a:gd name="connsiteX11" fmla="*/ 0 w 1983583"/>
              <a:gd name="connsiteY11" fmla="*/ 1319083 h 1396431"/>
              <a:gd name="connsiteX12" fmla="*/ 0 w 1983583"/>
              <a:gd name="connsiteY12" fmla="*/ 77348 h 1396431"/>
              <a:gd name="connsiteX0" fmla="*/ 0 w 1983583"/>
              <a:gd name="connsiteY0" fmla="*/ 77348 h 1396431"/>
              <a:gd name="connsiteX1" fmla="*/ 22655 w 1983583"/>
              <a:gd name="connsiteY1" fmla="*/ 22655 h 1396431"/>
              <a:gd name="connsiteX2" fmla="*/ 77348 w 1983583"/>
              <a:gd name="connsiteY2" fmla="*/ 0 h 1396431"/>
              <a:gd name="connsiteX3" fmla="*/ 1906235 w 1983583"/>
              <a:gd name="connsiteY3" fmla="*/ 0 h 1396431"/>
              <a:gd name="connsiteX4" fmla="*/ 1956960 w 1983583"/>
              <a:gd name="connsiteY4" fmla="*/ 25036 h 1396431"/>
              <a:gd name="connsiteX5" fmla="*/ 1983583 w 1983583"/>
              <a:gd name="connsiteY5" fmla="*/ 77348 h 1396431"/>
              <a:gd name="connsiteX6" fmla="*/ 1983583 w 1983583"/>
              <a:gd name="connsiteY6" fmla="*/ 1319083 h 1396431"/>
              <a:gd name="connsiteX7" fmla="*/ 1960928 w 1983583"/>
              <a:gd name="connsiteY7" fmla="*/ 1373776 h 1396431"/>
              <a:gd name="connsiteX8" fmla="*/ 1906235 w 1983583"/>
              <a:gd name="connsiteY8" fmla="*/ 1396431 h 1396431"/>
              <a:gd name="connsiteX9" fmla="*/ 77348 w 1983583"/>
              <a:gd name="connsiteY9" fmla="*/ 1396431 h 1396431"/>
              <a:gd name="connsiteX10" fmla="*/ 22655 w 1983583"/>
              <a:gd name="connsiteY10" fmla="*/ 1373776 h 1396431"/>
              <a:gd name="connsiteX11" fmla="*/ 0 w 1983583"/>
              <a:gd name="connsiteY11" fmla="*/ 1319083 h 1396431"/>
              <a:gd name="connsiteX12" fmla="*/ 0 w 1983583"/>
              <a:gd name="connsiteY12" fmla="*/ 77348 h 139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3583" h="1396431">
                <a:moveTo>
                  <a:pt x="0" y="77348"/>
                </a:moveTo>
                <a:cubicBezTo>
                  <a:pt x="0" y="56834"/>
                  <a:pt x="8149" y="37160"/>
                  <a:pt x="22655" y="22655"/>
                </a:cubicBezTo>
                <a:cubicBezTo>
                  <a:pt x="37161" y="8149"/>
                  <a:pt x="56834" y="0"/>
                  <a:pt x="77348" y="0"/>
                </a:cubicBezTo>
                <a:lnTo>
                  <a:pt x="1906235" y="0"/>
                </a:lnTo>
                <a:cubicBezTo>
                  <a:pt x="1926749" y="0"/>
                  <a:pt x="1942455" y="10530"/>
                  <a:pt x="1956960" y="25036"/>
                </a:cubicBezTo>
                <a:cubicBezTo>
                  <a:pt x="1971466" y="39542"/>
                  <a:pt x="1983583" y="56834"/>
                  <a:pt x="1983583" y="77348"/>
                </a:cubicBezTo>
                <a:lnTo>
                  <a:pt x="1983583" y="1319083"/>
                </a:lnTo>
                <a:cubicBezTo>
                  <a:pt x="1983583" y="1339597"/>
                  <a:pt x="1975434" y="1359271"/>
                  <a:pt x="1960928" y="1373776"/>
                </a:cubicBezTo>
                <a:cubicBezTo>
                  <a:pt x="1946422" y="1388282"/>
                  <a:pt x="1926749" y="1396431"/>
                  <a:pt x="1906235" y="1396431"/>
                </a:cubicBezTo>
                <a:lnTo>
                  <a:pt x="77348" y="1396431"/>
                </a:lnTo>
                <a:cubicBezTo>
                  <a:pt x="56834" y="1396431"/>
                  <a:pt x="37160" y="1388282"/>
                  <a:pt x="22655" y="1373776"/>
                </a:cubicBezTo>
                <a:cubicBezTo>
                  <a:pt x="8149" y="1359270"/>
                  <a:pt x="0" y="1339597"/>
                  <a:pt x="0" y="1319083"/>
                </a:cubicBezTo>
                <a:lnTo>
                  <a:pt x="0" y="77348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nl-NL"/>
          </a:p>
        </p:txBody>
      </p:sp>
      <p:sp>
        <p:nvSpPr>
          <p:cNvPr id="57" name="Vrije vorm 56"/>
          <p:cNvSpPr/>
          <p:nvPr/>
        </p:nvSpPr>
        <p:spPr>
          <a:xfrm>
            <a:off x="344316" y="1866900"/>
            <a:ext cx="1992247" cy="1404745"/>
          </a:xfrm>
          <a:custGeom>
            <a:avLst/>
            <a:gdLst>
              <a:gd name="connsiteX0" fmla="*/ 0 w 1982346"/>
              <a:gd name="connsiteY0" fmla="*/ 184783 h 1400400"/>
              <a:gd name="connsiteX1" fmla="*/ 54122 w 1982346"/>
              <a:gd name="connsiteY1" fmla="*/ 54122 h 1400400"/>
              <a:gd name="connsiteX2" fmla="*/ 184783 w 1982346"/>
              <a:gd name="connsiteY2" fmla="*/ 1 h 1400400"/>
              <a:gd name="connsiteX3" fmla="*/ 1797563 w 1982346"/>
              <a:gd name="connsiteY3" fmla="*/ 0 h 1400400"/>
              <a:gd name="connsiteX4" fmla="*/ 1928224 w 1982346"/>
              <a:gd name="connsiteY4" fmla="*/ 54122 h 1400400"/>
              <a:gd name="connsiteX5" fmla="*/ 1982345 w 1982346"/>
              <a:gd name="connsiteY5" fmla="*/ 184783 h 1400400"/>
              <a:gd name="connsiteX6" fmla="*/ 1982346 w 1982346"/>
              <a:gd name="connsiteY6" fmla="*/ 1215617 h 1400400"/>
              <a:gd name="connsiteX7" fmla="*/ 1928224 w 1982346"/>
              <a:gd name="connsiteY7" fmla="*/ 1346278 h 1400400"/>
              <a:gd name="connsiteX8" fmla="*/ 1797563 w 1982346"/>
              <a:gd name="connsiteY8" fmla="*/ 1400400 h 1400400"/>
              <a:gd name="connsiteX9" fmla="*/ 184783 w 1982346"/>
              <a:gd name="connsiteY9" fmla="*/ 1400400 h 1400400"/>
              <a:gd name="connsiteX10" fmla="*/ 54122 w 1982346"/>
              <a:gd name="connsiteY10" fmla="*/ 1346278 h 1400400"/>
              <a:gd name="connsiteX11" fmla="*/ 0 w 1982346"/>
              <a:gd name="connsiteY11" fmla="*/ 1215617 h 1400400"/>
              <a:gd name="connsiteX12" fmla="*/ 0 w 1982346"/>
              <a:gd name="connsiteY12" fmla="*/ 184783 h 1400400"/>
              <a:gd name="connsiteX0" fmla="*/ 0 w 1987484"/>
              <a:gd name="connsiteY0" fmla="*/ 184783 h 1400400"/>
              <a:gd name="connsiteX1" fmla="*/ 54122 w 1987484"/>
              <a:gd name="connsiteY1" fmla="*/ 54122 h 1400400"/>
              <a:gd name="connsiteX2" fmla="*/ 184783 w 1987484"/>
              <a:gd name="connsiteY2" fmla="*/ 1 h 1400400"/>
              <a:gd name="connsiteX3" fmla="*/ 1797563 w 1987484"/>
              <a:gd name="connsiteY3" fmla="*/ 0 h 1400400"/>
              <a:gd name="connsiteX4" fmla="*/ 1952831 w 1987484"/>
              <a:gd name="connsiteY4" fmla="*/ 35072 h 1400400"/>
              <a:gd name="connsiteX5" fmla="*/ 1982345 w 1987484"/>
              <a:gd name="connsiteY5" fmla="*/ 184783 h 1400400"/>
              <a:gd name="connsiteX6" fmla="*/ 1982346 w 1987484"/>
              <a:gd name="connsiteY6" fmla="*/ 1215617 h 1400400"/>
              <a:gd name="connsiteX7" fmla="*/ 1928224 w 1987484"/>
              <a:gd name="connsiteY7" fmla="*/ 1346278 h 1400400"/>
              <a:gd name="connsiteX8" fmla="*/ 1797563 w 1987484"/>
              <a:gd name="connsiteY8" fmla="*/ 1400400 h 1400400"/>
              <a:gd name="connsiteX9" fmla="*/ 184783 w 1987484"/>
              <a:gd name="connsiteY9" fmla="*/ 1400400 h 1400400"/>
              <a:gd name="connsiteX10" fmla="*/ 54122 w 1987484"/>
              <a:gd name="connsiteY10" fmla="*/ 1346278 h 1400400"/>
              <a:gd name="connsiteX11" fmla="*/ 0 w 1987484"/>
              <a:gd name="connsiteY11" fmla="*/ 1215617 h 1400400"/>
              <a:gd name="connsiteX12" fmla="*/ 0 w 1987484"/>
              <a:gd name="connsiteY12" fmla="*/ 184783 h 1400400"/>
              <a:gd name="connsiteX0" fmla="*/ 0 w 1992247"/>
              <a:gd name="connsiteY0" fmla="*/ 184783 h 1404745"/>
              <a:gd name="connsiteX1" fmla="*/ 54122 w 1992247"/>
              <a:gd name="connsiteY1" fmla="*/ 54122 h 1404745"/>
              <a:gd name="connsiteX2" fmla="*/ 184783 w 1992247"/>
              <a:gd name="connsiteY2" fmla="*/ 1 h 1404745"/>
              <a:gd name="connsiteX3" fmla="*/ 1797563 w 1992247"/>
              <a:gd name="connsiteY3" fmla="*/ 0 h 1404745"/>
              <a:gd name="connsiteX4" fmla="*/ 1952831 w 1992247"/>
              <a:gd name="connsiteY4" fmla="*/ 35072 h 1404745"/>
              <a:gd name="connsiteX5" fmla="*/ 1982345 w 1992247"/>
              <a:gd name="connsiteY5" fmla="*/ 184783 h 1404745"/>
              <a:gd name="connsiteX6" fmla="*/ 1982346 w 1992247"/>
              <a:gd name="connsiteY6" fmla="*/ 1215617 h 1404745"/>
              <a:gd name="connsiteX7" fmla="*/ 1957593 w 1992247"/>
              <a:gd name="connsiteY7" fmla="*/ 1370091 h 1404745"/>
              <a:gd name="connsiteX8" fmla="*/ 1797563 w 1992247"/>
              <a:gd name="connsiteY8" fmla="*/ 1400400 h 1404745"/>
              <a:gd name="connsiteX9" fmla="*/ 184783 w 1992247"/>
              <a:gd name="connsiteY9" fmla="*/ 1400400 h 1404745"/>
              <a:gd name="connsiteX10" fmla="*/ 54122 w 1992247"/>
              <a:gd name="connsiteY10" fmla="*/ 1346278 h 1404745"/>
              <a:gd name="connsiteX11" fmla="*/ 0 w 1992247"/>
              <a:gd name="connsiteY11" fmla="*/ 1215617 h 1404745"/>
              <a:gd name="connsiteX12" fmla="*/ 0 w 1992247"/>
              <a:gd name="connsiteY12" fmla="*/ 184783 h 1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2247" h="1404745">
                <a:moveTo>
                  <a:pt x="0" y="184783"/>
                </a:moveTo>
                <a:cubicBezTo>
                  <a:pt x="0" y="135775"/>
                  <a:pt x="19468" y="88775"/>
                  <a:pt x="54122" y="54122"/>
                </a:cubicBezTo>
                <a:cubicBezTo>
                  <a:pt x="88776" y="19469"/>
                  <a:pt x="135776" y="0"/>
                  <a:pt x="184783" y="1"/>
                </a:cubicBezTo>
                <a:lnTo>
                  <a:pt x="1797563" y="0"/>
                </a:lnTo>
                <a:cubicBezTo>
                  <a:pt x="1846571" y="0"/>
                  <a:pt x="1918178" y="418"/>
                  <a:pt x="1952831" y="35072"/>
                </a:cubicBezTo>
                <a:cubicBezTo>
                  <a:pt x="1987484" y="69726"/>
                  <a:pt x="1982346" y="135776"/>
                  <a:pt x="1982345" y="184783"/>
                </a:cubicBezTo>
                <a:cubicBezTo>
                  <a:pt x="1982345" y="528394"/>
                  <a:pt x="1982346" y="872006"/>
                  <a:pt x="1982346" y="1215617"/>
                </a:cubicBezTo>
                <a:cubicBezTo>
                  <a:pt x="1982346" y="1264625"/>
                  <a:pt x="1992247" y="1335438"/>
                  <a:pt x="1957593" y="1370091"/>
                </a:cubicBezTo>
                <a:cubicBezTo>
                  <a:pt x="1922939" y="1404745"/>
                  <a:pt x="1846570" y="1400400"/>
                  <a:pt x="1797563" y="1400400"/>
                </a:cubicBezTo>
                <a:lnTo>
                  <a:pt x="184783" y="1400400"/>
                </a:lnTo>
                <a:cubicBezTo>
                  <a:pt x="135775" y="1400400"/>
                  <a:pt x="88775" y="1380932"/>
                  <a:pt x="54122" y="1346278"/>
                </a:cubicBezTo>
                <a:cubicBezTo>
                  <a:pt x="19468" y="1311624"/>
                  <a:pt x="0" y="1264624"/>
                  <a:pt x="0" y="1215617"/>
                </a:cubicBezTo>
                <a:lnTo>
                  <a:pt x="0" y="184783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nl-NL"/>
          </a:p>
        </p:txBody>
      </p:sp>
      <p:sp>
        <p:nvSpPr>
          <p:cNvPr id="58" name="Vrije vorm 57"/>
          <p:cNvSpPr/>
          <p:nvPr/>
        </p:nvSpPr>
        <p:spPr>
          <a:xfrm>
            <a:off x="340518" y="3412332"/>
            <a:ext cx="2002631" cy="1400174"/>
          </a:xfrm>
          <a:custGeom>
            <a:avLst/>
            <a:gdLst>
              <a:gd name="connsiteX0" fmla="*/ 0 w 1982346"/>
              <a:gd name="connsiteY0" fmla="*/ 184783 h 1400400"/>
              <a:gd name="connsiteX1" fmla="*/ 54122 w 1982346"/>
              <a:gd name="connsiteY1" fmla="*/ 54122 h 1400400"/>
              <a:gd name="connsiteX2" fmla="*/ 184783 w 1982346"/>
              <a:gd name="connsiteY2" fmla="*/ 1 h 1400400"/>
              <a:gd name="connsiteX3" fmla="*/ 1797563 w 1982346"/>
              <a:gd name="connsiteY3" fmla="*/ 0 h 1400400"/>
              <a:gd name="connsiteX4" fmla="*/ 1928224 w 1982346"/>
              <a:gd name="connsiteY4" fmla="*/ 54122 h 1400400"/>
              <a:gd name="connsiteX5" fmla="*/ 1982345 w 1982346"/>
              <a:gd name="connsiteY5" fmla="*/ 184783 h 1400400"/>
              <a:gd name="connsiteX6" fmla="*/ 1982346 w 1982346"/>
              <a:gd name="connsiteY6" fmla="*/ 1215617 h 1400400"/>
              <a:gd name="connsiteX7" fmla="*/ 1928224 w 1982346"/>
              <a:gd name="connsiteY7" fmla="*/ 1346278 h 1400400"/>
              <a:gd name="connsiteX8" fmla="*/ 1797563 w 1982346"/>
              <a:gd name="connsiteY8" fmla="*/ 1400400 h 1400400"/>
              <a:gd name="connsiteX9" fmla="*/ 184783 w 1982346"/>
              <a:gd name="connsiteY9" fmla="*/ 1400400 h 1400400"/>
              <a:gd name="connsiteX10" fmla="*/ 54122 w 1982346"/>
              <a:gd name="connsiteY10" fmla="*/ 1346278 h 1400400"/>
              <a:gd name="connsiteX11" fmla="*/ 0 w 1982346"/>
              <a:gd name="connsiteY11" fmla="*/ 1215617 h 1400400"/>
              <a:gd name="connsiteX12" fmla="*/ 0 w 1982346"/>
              <a:gd name="connsiteY12" fmla="*/ 184783 h 1400400"/>
              <a:gd name="connsiteX0" fmla="*/ 0 w 1987484"/>
              <a:gd name="connsiteY0" fmla="*/ 184783 h 1400400"/>
              <a:gd name="connsiteX1" fmla="*/ 54122 w 1987484"/>
              <a:gd name="connsiteY1" fmla="*/ 54122 h 1400400"/>
              <a:gd name="connsiteX2" fmla="*/ 184783 w 1987484"/>
              <a:gd name="connsiteY2" fmla="*/ 1 h 1400400"/>
              <a:gd name="connsiteX3" fmla="*/ 1797563 w 1987484"/>
              <a:gd name="connsiteY3" fmla="*/ 0 h 1400400"/>
              <a:gd name="connsiteX4" fmla="*/ 1952831 w 1987484"/>
              <a:gd name="connsiteY4" fmla="*/ 35072 h 1400400"/>
              <a:gd name="connsiteX5" fmla="*/ 1982345 w 1987484"/>
              <a:gd name="connsiteY5" fmla="*/ 184783 h 1400400"/>
              <a:gd name="connsiteX6" fmla="*/ 1982346 w 1987484"/>
              <a:gd name="connsiteY6" fmla="*/ 1215617 h 1400400"/>
              <a:gd name="connsiteX7" fmla="*/ 1928224 w 1987484"/>
              <a:gd name="connsiteY7" fmla="*/ 1346278 h 1400400"/>
              <a:gd name="connsiteX8" fmla="*/ 1797563 w 1987484"/>
              <a:gd name="connsiteY8" fmla="*/ 1400400 h 1400400"/>
              <a:gd name="connsiteX9" fmla="*/ 184783 w 1987484"/>
              <a:gd name="connsiteY9" fmla="*/ 1400400 h 1400400"/>
              <a:gd name="connsiteX10" fmla="*/ 54122 w 1987484"/>
              <a:gd name="connsiteY10" fmla="*/ 1346278 h 1400400"/>
              <a:gd name="connsiteX11" fmla="*/ 0 w 1987484"/>
              <a:gd name="connsiteY11" fmla="*/ 1215617 h 1400400"/>
              <a:gd name="connsiteX12" fmla="*/ 0 w 1987484"/>
              <a:gd name="connsiteY12" fmla="*/ 184783 h 1400400"/>
              <a:gd name="connsiteX0" fmla="*/ 0 w 1992247"/>
              <a:gd name="connsiteY0" fmla="*/ 184783 h 1404745"/>
              <a:gd name="connsiteX1" fmla="*/ 54122 w 1992247"/>
              <a:gd name="connsiteY1" fmla="*/ 54122 h 1404745"/>
              <a:gd name="connsiteX2" fmla="*/ 184783 w 1992247"/>
              <a:gd name="connsiteY2" fmla="*/ 1 h 1404745"/>
              <a:gd name="connsiteX3" fmla="*/ 1797563 w 1992247"/>
              <a:gd name="connsiteY3" fmla="*/ 0 h 1404745"/>
              <a:gd name="connsiteX4" fmla="*/ 1952831 w 1992247"/>
              <a:gd name="connsiteY4" fmla="*/ 35072 h 1404745"/>
              <a:gd name="connsiteX5" fmla="*/ 1982345 w 1992247"/>
              <a:gd name="connsiteY5" fmla="*/ 184783 h 1404745"/>
              <a:gd name="connsiteX6" fmla="*/ 1982346 w 1992247"/>
              <a:gd name="connsiteY6" fmla="*/ 1215617 h 1404745"/>
              <a:gd name="connsiteX7" fmla="*/ 1957593 w 1992247"/>
              <a:gd name="connsiteY7" fmla="*/ 1370091 h 1404745"/>
              <a:gd name="connsiteX8" fmla="*/ 1797563 w 1992247"/>
              <a:gd name="connsiteY8" fmla="*/ 1400400 h 1404745"/>
              <a:gd name="connsiteX9" fmla="*/ 184783 w 1992247"/>
              <a:gd name="connsiteY9" fmla="*/ 1400400 h 1404745"/>
              <a:gd name="connsiteX10" fmla="*/ 54122 w 1992247"/>
              <a:gd name="connsiteY10" fmla="*/ 1346278 h 1404745"/>
              <a:gd name="connsiteX11" fmla="*/ 0 w 1992247"/>
              <a:gd name="connsiteY11" fmla="*/ 1215617 h 1404745"/>
              <a:gd name="connsiteX12" fmla="*/ 0 w 1992247"/>
              <a:gd name="connsiteY12" fmla="*/ 184783 h 1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2247" h="1404745">
                <a:moveTo>
                  <a:pt x="0" y="184783"/>
                </a:moveTo>
                <a:cubicBezTo>
                  <a:pt x="0" y="135775"/>
                  <a:pt x="19468" y="88775"/>
                  <a:pt x="54122" y="54122"/>
                </a:cubicBezTo>
                <a:cubicBezTo>
                  <a:pt x="88776" y="19469"/>
                  <a:pt x="135776" y="0"/>
                  <a:pt x="184783" y="1"/>
                </a:cubicBezTo>
                <a:lnTo>
                  <a:pt x="1797563" y="0"/>
                </a:lnTo>
                <a:cubicBezTo>
                  <a:pt x="1846571" y="0"/>
                  <a:pt x="1918178" y="418"/>
                  <a:pt x="1952831" y="35072"/>
                </a:cubicBezTo>
                <a:cubicBezTo>
                  <a:pt x="1987484" y="69726"/>
                  <a:pt x="1982346" y="135776"/>
                  <a:pt x="1982345" y="184783"/>
                </a:cubicBezTo>
                <a:cubicBezTo>
                  <a:pt x="1982345" y="528394"/>
                  <a:pt x="1982346" y="872006"/>
                  <a:pt x="1982346" y="1215617"/>
                </a:cubicBezTo>
                <a:cubicBezTo>
                  <a:pt x="1982346" y="1264625"/>
                  <a:pt x="1992247" y="1335438"/>
                  <a:pt x="1957593" y="1370091"/>
                </a:cubicBezTo>
                <a:cubicBezTo>
                  <a:pt x="1922939" y="1404745"/>
                  <a:pt x="1846570" y="1400400"/>
                  <a:pt x="1797563" y="1400400"/>
                </a:cubicBezTo>
                <a:lnTo>
                  <a:pt x="184783" y="1400400"/>
                </a:lnTo>
                <a:cubicBezTo>
                  <a:pt x="135775" y="1400400"/>
                  <a:pt x="88775" y="1380932"/>
                  <a:pt x="54122" y="1346278"/>
                </a:cubicBezTo>
                <a:cubicBezTo>
                  <a:pt x="19468" y="1311624"/>
                  <a:pt x="0" y="1264624"/>
                  <a:pt x="0" y="1215617"/>
                </a:cubicBezTo>
                <a:lnTo>
                  <a:pt x="0" y="184783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nl-NL"/>
          </a:p>
        </p:txBody>
      </p:sp>
      <p:sp>
        <p:nvSpPr>
          <p:cNvPr id="59" name="Tekstvak 58"/>
          <p:cNvSpPr txBox="1"/>
          <p:nvPr/>
        </p:nvSpPr>
        <p:spPr>
          <a:xfrm rot="16200000">
            <a:off x="4408372" y="5352679"/>
            <a:ext cx="5268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7030A0"/>
                </a:solidFill>
              </a:rPr>
              <a:t>20190113</a:t>
            </a:r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2838818"/>
            <a:ext cx="4860925" cy="2546350"/>
          </a:xfrm>
          <a:custGeom>
            <a:avLst/>
            <a:gdLst/>
            <a:ahLst/>
            <a:cxnLst/>
            <a:rect l="l" t="t" r="r" b="b"/>
            <a:pathLst>
              <a:path w="4572000" h="2546350">
                <a:moveTo>
                  <a:pt x="0" y="2545981"/>
                </a:moveTo>
                <a:lnTo>
                  <a:pt x="4572000" y="2545981"/>
                </a:lnTo>
                <a:lnTo>
                  <a:pt x="4572000" y="0"/>
                </a:lnTo>
                <a:lnTo>
                  <a:pt x="0" y="0"/>
                </a:lnTo>
                <a:lnTo>
                  <a:pt x="0" y="254598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4101" name="Picture 5" descr="C:\Users\M5810video\Desktop\Scratch kaarten\touching st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5062" y="3505200"/>
            <a:ext cx="2057400" cy="1914190"/>
          </a:xfrm>
          <a:prstGeom prst="rect">
            <a:avLst/>
          </a:prstGeom>
          <a:noFill/>
        </p:spPr>
      </p:pic>
      <p:sp>
        <p:nvSpPr>
          <p:cNvPr id="2" name="object 2"/>
          <p:cNvSpPr/>
          <p:nvPr/>
        </p:nvSpPr>
        <p:spPr>
          <a:xfrm>
            <a:off x="0" y="0"/>
            <a:ext cx="4860925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4860925" cy="1910080"/>
          </a:xfrm>
          <a:custGeom>
            <a:avLst/>
            <a:gdLst/>
            <a:ahLst/>
            <a:cxnLst/>
            <a:rect l="l" t="t" r="r" b="b"/>
            <a:pathLst>
              <a:path w="4572000" h="1910080">
                <a:moveTo>
                  <a:pt x="0" y="1909686"/>
                </a:moveTo>
                <a:lnTo>
                  <a:pt x="4572000" y="1909686"/>
                </a:lnTo>
                <a:lnTo>
                  <a:pt x="4572000" y="0"/>
                </a:lnTo>
                <a:lnTo>
                  <a:pt x="0" y="0"/>
                </a:lnTo>
                <a:lnTo>
                  <a:pt x="0" y="190968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6432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826118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5384800"/>
            <a:ext cx="4860925" cy="1016000"/>
          </a:xfrm>
          <a:custGeom>
            <a:avLst/>
            <a:gdLst/>
            <a:ahLst/>
            <a:cxnLst/>
            <a:rect l="l" t="t" r="r" b="b"/>
            <a:pathLst>
              <a:path w="4572000" h="1016000">
                <a:moveTo>
                  <a:pt x="0" y="1016000"/>
                </a:moveTo>
                <a:lnTo>
                  <a:pt x="4572000" y="1016000"/>
                </a:lnTo>
                <a:lnTo>
                  <a:pt x="45720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5372100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06662" y="2362200"/>
            <a:ext cx="2286000" cy="32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een geluid uit de    geluidenbibliotheek, bijvoorbeeld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Collect.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56346" y="1633145"/>
            <a:ext cx="164254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 op de Geluiden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tab.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12167" y="1874062"/>
            <a:ext cx="438455" cy="412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12166" y="1874062"/>
            <a:ext cx="438834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50040" y="1408621"/>
            <a:ext cx="0" cy="1259205"/>
          </a:xfrm>
          <a:custGeom>
            <a:avLst/>
            <a:gdLst/>
            <a:ahLst/>
            <a:cxnLst/>
            <a:rect l="l" t="t" r="r" b="b"/>
            <a:pathLst>
              <a:path h="1259205">
                <a:moveTo>
                  <a:pt x="0" y="0"/>
                </a:moveTo>
                <a:lnTo>
                  <a:pt x="0" y="1258747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29544" y="206654"/>
            <a:ext cx="3983258" cy="581566"/>
          </a:xfrm>
          <a:prstGeom prst="rect">
            <a:avLst/>
          </a:prstGeom>
        </p:spPr>
        <p:txBody>
          <a:bodyPr vert="horz" wrap="square" lIns="0" tIns="57782" rIns="0" bIns="0" rtlCol="0">
            <a:spAutoFit/>
          </a:bodyPr>
          <a:lstStyle/>
          <a:p>
            <a:pPr marL="12700">
              <a:spcBef>
                <a:spcPts val="455"/>
              </a:spcBef>
            </a:pPr>
            <a:r>
              <a:rPr lang="nl-NL" sz="2400" dirty="0"/>
              <a:t>Speel een geluid af</a:t>
            </a:r>
            <a:br>
              <a:rPr lang="nl-NL" sz="2400" spc="5" dirty="0"/>
            </a:br>
            <a:r>
              <a:rPr sz="900" dirty="0"/>
              <a:t>scratch.mit.edu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744662" y="2965450"/>
            <a:ext cx="1853755" cy="4674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nl-NL" sz="1400" b="1" spc="-95" dirty="0">
              <a:solidFill>
                <a:srgbClr val="939598"/>
              </a:solidFill>
              <a:latin typeface="Trebuchet MS"/>
              <a:cs typeface="Trebuchet MS"/>
            </a:endParaRPr>
          </a:p>
          <a:p>
            <a:pPr marL="539720">
              <a:spcBef>
                <a:spcPts val="785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 op de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Code tab.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22914" y="3255849"/>
            <a:ext cx="595544" cy="205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22916" y="3255849"/>
            <a:ext cx="596138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28735" y="3758782"/>
            <a:ext cx="1041723" cy="443710"/>
          </a:xfrm>
          <a:prstGeom prst="rect">
            <a:avLst/>
          </a:prstGeom>
        </p:spPr>
        <p:txBody>
          <a:bodyPr vert="horz" wrap="square" lIns="0" tIns="27937" rIns="0" bIns="0" rtlCol="0">
            <a:spAutoFit/>
          </a:bodyPr>
          <a:lstStyle/>
          <a:p>
            <a:pPr marL="12700">
              <a:spcBef>
                <a:spcPts val="219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Voeg het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raak ik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blok toe in het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als dan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 blok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1833" y="3732898"/>
            <a:ext cx="534918" cy="514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1197" y="4117480"/>
            <a:ext cx="197138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Robot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05279" y="5488147"/>
            <a:ext cx="1467054" cy="697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1166">
              <a:spcBef>
                <a:spcPts val="100"/>
              </a:spcBef>
            </a:pPr>
            <a:endParaRPr lang="nl-NL" sz="1400" b="1" spc="-140" dirty="0">
              <a:solidFill>
                <a:srgbClr val="6BA883"/>
              </a:solidFill>
              <a:latin typeface="Trebuchet MS"/>
              <a:cs typeface="Trebuchet MS"/>
            </a:endParaRPr>
          </a:p>
          <a:p>
            <a:pPr marL="12700">
              <a:spcBef>
                <a:spcPts val="1404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022834" y="5776976"/>
            <a:ext cx="499055" cy="3840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22834" y="5776977"/>
            <a:ext cx="499595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815556" y="5969000"/>
            <a:ext cx="267351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65717" y="1549400"/>
            <a:ext cx="777748" cy="7315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11203" y="2289338"/>
            <a:ext cx="1296247" cy="377662"/>
          </a:xfrm>
          <a:prstGeom prst="rect">
            <a:avLst/>
          </a:prstGeom>
        </p:spPr>
        <p:txBody>
          <a:bodyPr vert="horz" wrap="square" lIns="0" tIns="81275" rIns="0" bIns="0" rtlCol="0">
            <a:spAutoFit/>
          </a:bodyPr>
          <a:lstStyle/>
          <a:p>
            <a:pPr marL="12700" marR="5080" algn="ctr">
              <a:lnSpc>
                <a:spcPct val="111100"/>
              </a:lnSpc>
              <a:spcBef>
                <a:spcPts val="495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 om de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Robot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te selecteren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511478" y="4020884"/>
            <a:ext cx="884850" cy="474917"/>
          </a:xfrm>
          <a:custGeom>
            <a:avLst/>
            <a:gdLst/>
            <a:ahLst/>
            <a:cxnLst/>
            <a:rect l="l" t="t" r="r" b="b"/>
            <a:pathLst>
              <a:path w="581660" h="292100">
                <a:moveTo>
                  <a:pt x="0" y="292099"/>
                </a:moveTo>
                <a:lnTo>
                  <a:pt x="149669" y="0"/>
                </a:lnTo>
                <a:lnTo>
                  <a:pt x="5816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2025386" y="914401"/>
            <a:ext cx="684793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1296247" y="2819401"/>
            <a:ext cx="2012529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1620309" y="5407224"/>
            <a:ext cx="1338818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</a:p>
        </p:txBody>
      </p:sp>
      <p:pic>
        <p:nvPicPr>
          <p:cNvPr id="4098" name="Picture 2" descr="C:\Users\M5810video\Desktop\Scratch kaarten\Geluiden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116262" y="1143000"/>
            <a:ext cx="1219200" cy="581141"/>
          </a:xfrm>
          <a:prstGeom prst="rect">
            <a:avLst/>
          </a:prstGeom>
          <a:noFill/>
        </p:spPr>
      </p:pic>
      <p:sp>
        <p:nvSpPr>
          <p:cNvPr id="63" name="object 53"/>
          <p:cNvSpPr txBox="1"/>
          <p:nvPr/>
        </p:nvSpPr>
        <p:spPr>
          <a:xfrm>
            <a:off x="763588" y="2047882"/>
            <a:ext cx="1296247" cy="205179"/>
          </a:xfrm>
          <a:prstGeom prst="rect">
            <a:avLst/>
          </a:prstGeom>
        </p:spPr>
        <p:txBody>
          <a:bodyPr vert="horz" wrap="square" lIns="0" tIns="81275" rIns="0" bIns="0" rtlCol="0">
            <a:spAutoFit/>
          </a:bodyPr>
          <a:lstStyle/>
          <a:p>
            <a:pPr marL="224142">
              <a:spcBef>
                <a:spcPts val="640"/>
              </a:spcBef>
            </a:pPr>
            <a:r>
              <a:rPr lang="nl-NL" sz="800" dirty="0">
                <a:solidFill>
                  <a:srgbClr val="636466"/>
                </a:solidFill>
                <a:latin typeface="Trebuchet MS"/>
                <a:cs typeface="Trebuchet MS"/>
              </a:rPr>
              <a:t>        </a:t>
            </a: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Robot</a:t>
            </a:r>
            <a:endParaRPr sz="800" dirty="0">
              <a:latin typeface="Trebuchet MS"/>
              <a:cs typeface="Trebuchet MS"/>
            </a:endParaRPr>
          </a:p>
        </p:txBody>
      </p:sp>
      <p:pic>
        <p:nvPicPr>
          <p:cNvPr id="4102" name="Picture 6" descr="C:\Users\M5810video\Desktop\Scratch kaarten\Raak ik ster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344862" y="4191000"/>
            <a:ext cx="1338223" cy="106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60925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2293" y="2830501"/>
            <a:ext cx="647475" cy="131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2293" y="2830513"/>
            <a:ext cx="648123" cy="131445"/>
          </a:xfrm>
          <a:custGeom>
            <a:avLst/>
            <a:gdLst/>
            <a:ahLst/>
            <a:cxnLst/>
            <a:rect l="l" t="t" r="r" b="b"/>
            <a:pathLst>
              <a:path w="609600" h="131444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ln w="4572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65815" y="5890085"/>
            <a:ext cx="738816" cy="2594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76858" y="5911979"/>
            <a:ext cx="1073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648125" y="355602"/>
            <a:ext cx="35646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dirty="0"/>
              <a:t>Voeg een score toe</a:t>
            </a:r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218203" y="1864614"/>
            <a:ext cx="2424534" cy="17190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12388" y="1263650"/>
            <a:ext cx="263637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200" b="1" dirty="0">
                <a:solidFill>
                  <a:srgbClr val="FFFFFF"/>
                </a:solidFill>
                <a:latin typeface="Trebuchet MS"/>
                <a:cs typeface="Trebuchet MS"/>
              </a:rPr>
              <a:t>Win punten als je de ster aanraakt.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18215" y="3747862"/>
            <a:ext cx="2424521" cy="17027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31164" y="1874801"/>
            <a:ext cx="647475" cy="1310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31164" y="1874801"/>
            <a:ext cx="648123" cy="131445"/>
          </a:xfrm>
          <a:custGeom>
            <a:avLst/>
            <a:gdLst/>
            <a:ahLst/>
            <a:cxnLst/>
            <a:rect l="l" t="t" r="r" b="b"/>
            <a:pathLst>
              <a:path w="609600" h="131444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ln w="4572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31164" y="3759976"/>
            <a:ext cx="647475" cy="1310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31164" y="3759976"/>
            <a:ext cx="648123" cy="131445"/>
          </a:xfrm>
          <a:custGeom>
            <a:avLst/>
            <a:gdLst/>
            <a:ahLst/>
            <a:cxnLst/>
            <a:rect l="l" t="t" r="r" b="b"/>
            <a:pathLst>
              <a:path w="609600" h="131445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ln w="4572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6" name="object 38"/>
          <p:cNvSpPr txBox="1"/>
          <p:nvPr/>
        </p:nvSpPr>
        <p:spPr>
          <a:xfrm>
            <a:off x="742641" y="5927725"/>
            <a:ext cx="14447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000" b="1" dirty="0">
                <a:solidFill>
                  <a:srgbClr val="FFFFFF"/>
                </a:solidFill>
                <a:latin typeface="Trebuchet MS"/>
                <a:cs typeface="Trebuchet MS"/>
              </a:rPr>
              <a:t>Achtervolgingsspel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7" name="Tekstvak 46"/>
          <p:cNvSpPr txBox="1"/>
          <p:nvPr/>
        </p:nvSpPr>
        <p:spPr>
          <a:xfrm rot="16200000">
            <a:off x="4408372" y="5352679"/>
            <a:ext cx="5268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7030A0"/>
                </a:solidFill>
              </a:rPr>
              <a:t>20190113</a:t>
            </a:r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29134"/>
            <a:ext cx="4860925" cy="1877695"/>
          </a:xfrm>
          <a:custGeom>
            <a:avLst/>
            <a:gdLst/>
            <a:ahLst/>
            <a:cxnLst/>
            <a:rect l="l" t="t" r="r" b="b"/>
            <a:pathLst>
              <a:path w="4572000" h="1877695">
                <a:moveTo>
                  <a:pt x="0" y="1877568"/>
                </a:moveTo>
                <a:lnTo>
                  <a:pt x="4572000" y="1877568"/>
                </a:lnTo>
                <a:lnTo>
                  <a:pt x="4572000" y="0"/>
                </a:lnTo>
                <a:lnTo>
                  <a:pt x="0" y="0"/>
                </a:lnTo>
                <a:lnTo>
                  <a:pt x="0" y="187756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5127" name="Picture 7" descr="C:\Users\M5810video\Desktop\Scratch kaarten\Variabe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2462" y="1143000"/>
            <a:ext cx="1382512" cy="1166812"/>
          </a:xfrm>
          <a:prstGeom prst="rect">
            <a:avLst/>
          </a:prstGeom>
          <a:noFill/>
        </p:spPr>
      </p:pic>
      <p:pic>
        <p:nvPicPr>
          <p:cNvPr id="5126" name="Picture 6" descr="C:\Users\M5810video\Desktop\Scratch kaarten\Maak variabele.png"/>
          <p:cNvPicPr>
            <a:picLocks noChangeAspect="1" noChangeArrowheads="1"/>
          </p:cNvPicPr>
          <p:nvPr/>
        </p:nvPicPr>
        <p:blipFill>
          <a:blip r:embed="rId3" cstate="print"/>
          <a:srcRect r="30994" b="12849"/>
          <a:stretch>
            <a:fillRect/>
          </a:stretch>
        </p:blipFill>
        <p:spPr bwMode="auto">
          <a:xfrm>
            <a:off x="1652587" y="1371600"/>
            <a:ext cx="1283494" cy="871538"/>
          </a:xfrm>
          <a:prstGeom prst="rect">
            <a:avLst/>
          </a:prstGeom>
          <a:noFill/>
        </p:spPr>
      </p:pic>
      <p:sp>
        <p:nvSpPr>
          <p:cNvPr id="2" name="object 2"/>
          <p:cNvSpPr/>
          <p:nvPr/>
        </p:nvSpPr>
        <p:spPr>
          <a:xfrm>
            <a:off x="0" y="0"/>
            <a:ext cx="4860925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6432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806702"/>
            <a:ext cx="4860925" cy="2193925"/>
          </a:xfrm>
          <a:custGeom>
            <a:avLst/>
            <a:gdLst/>
            <a:ahLst/>
            <a:cxnLst/>
            <a:rect l="l" t="t" r="r" b="b"/>
            <a:pathLst>
              <a:path w="4572000" h="2193925">
                <a:moveTo>
                  <a:pt x="0" y="2193925"/>
                </a:moveTo>
                <a:lnTo>
                  <a:pt x="4572000" y="2193925"/>
                </a:lnTo>
                <a:lnTo>
                  <a:pt x="4572000" y="0"/>
                </a:lnTo>
                <a:lnTo>
                  <a:pt x="0" y="0"/>
                </a:lnTo>
                <a:lnTo>
                  <a:pt x="0" y="219392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794000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5000627"/>
            <a:ext cx="4860925" cy="1400175"/>
          </a:xfrm>
          <a:custGeom>
            <a:avLst/>
            <a:gdLst/>
            <a:ahLst/>
            <a:cxnLst/>
            <a:rect l="l" t="t" r="r" b="b"/>
            <a:pathLst>
              <a:path w="4572000" h="1400175">
                <a:moveTo>
                  <a:pt x="0" y="1400175"/>
                </a:moveTo>
                <a:lnTo>
                  <a:pt x="4572000" y="1400175"/>
                </a:lnTo>
                <a:lnTo>
                  <a:pt x="4572000" y="0"/>
                </a:lnTo>
                <a:lnTo>
                  <a:pt x="0" y="0"/>
                </a:lnTo>
                <a:lnTo>
                  <a:pt x="0" y="140017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4987925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3592" y="3539083"/>
            <a:ext cx="1121241" cy="474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Voeg dit blok toe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om de score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te resetten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330" y="3931539"/>
            <a:ext cx="949905" cy="32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Select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eer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636466"/>
                </a:solidFill>
                <a:latin typeface="Trebuchet MS"/>
                <a:cs typeface="Trebuchet MS"/>
              </a:rPr>
              <a:t>Score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uit het menu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3091" y="4044111"/>
            <a:ext cx="62111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419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29544" y="206654"/>
            <a:ext cx="3659196" cy="581566"/>
          </a:xfrm>
          <a:prstGeom prst="rect">
            <a:avLst/>
          </a:prstGeom>
        </p:spPr>
        <p:txBody>
          <a:bodyPr vert="horz" wrap="square" lIns="0" tIns="57782" rIns="0" bIns="0" rtlCol="0">
            <a:spAutoFit/>
          </a:bodyPr>
          <a:lstStyle/>
          <a:p>
            <a:pPr marL="12700">
              <a:spcBef>
                <a:spcPts val="455"/>
              </a:spcBef>
            </a:pPr>
            <a:r>
              <a:rPr lang="nl-NL" sz="2400" dirty="0"/>
              <a:t>Voeg een score toe</a:t>
            </a:r>
            <a:br>
              <a:rPr lang="nl-NL" sz="2400" spc="-85" dirty="0"/>
            </a:br>
            <a:r>
              <a:rPr sz="900" dirty="0"/>
              <a:t>scratch.mit.edu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483665" y="4191000"/>
            <a:ext cx="999865" cy="474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Voeg dit blok toe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om de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score</a:t>
            </a:r>
            <a:r>
              <a:rPr lang="en-US"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te verhogen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61829" y="2275942"/>
            <a:ext cx="1437065" cy="305211"/>
          </a:xfrm>
          <a:prstGeom prst="rect">
            <a:avLst/>
          </a:prstGeom>
        </p:spPr>
        <p:txBody>
          <a:bodyPr vert="horz" wrap="square" lIns="0" tIns="27937" rIns="0" bIns="0" rtlCol="0">
            <a:spAutoFit/>
          </a:bodyPr>
          <a:lstStyle/>
          <a:p>
            <a:pPr>
              <a:spcBef>
                <a:spcPts val="219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Noem de variabele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 en klik dan </a:t>
            </a:r>
            <a:r>
              <a:rPr sz="900" b="1" dirty="0">
                <a:solidFill>
                  <a:srgbClr val="636466"/>
                </a:solidFill>
                <a:latin typeface="Trebuchet MS"/>
                <a:cs typeface="Trebuchet MS"/>
              </a:rPr>
              <a:t>OK.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5079" y="1360883"/>
            <a:ext cx="121523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Variabelen.</a:t>
            </a:r>
            <a:endParaRPr sz="900" b="1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3062" y="1752600"/>
            <a:ext cx="1296247" cy="32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 op de knop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Maak een variabele.</a:t>
            </a:r>
            <a:endParaRPr sz="900" b="1" dirty="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61833" y="3339198"/>
            <a:ext cx="534918" cy="5149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1197" y="3723779"/>
            <a:ext cx="197138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15" dirty="0">
                <a:solidFill>
                  <a:srgbClr val="636466"/>
                </a:solidFill>
                <a:latin typeface="Trebuchet MS"/>
                <a:cs typeface="Trebuchet MS"/>
              </a:rPr>
              <a:t>R</a:t>
            </a: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ob</a:t>
            </a:r>
            <a:r>
              <a:rPr sz="500" spc="-10" dirty="0">
                <a:solidFill>
                  <a:srgbClr val="636466"/>
                </a:solidFill>
                <a:latin typeface="Trebuchet MS"/>
                <a:cs typeface="Trebuchet MS"/>
              </a:rPr>
              <a:t>o</a:t>
            </a:r>
            <a:r>
              <a:rPr sz="500" spc="-30" dirty="0">
                <a:solidFill>
                  <a:srgbClr val="636466"/>
                </a:solidFill>
                <a:latin typeface="Trebuchet MS"/>
                <a:cs typeface="Trebuchet MS"/>
              </a:rPr>
              <a:t>t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48866" y="5014729"/>
            <a:ext cx="2738996" cy="10823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849">
              <a:spcBef>
                <a:spcPts val="100"/>
              </a:spcBef>
            </a:pP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TIP</a:t>
            </a:r>
            <a:endParaRPr lang="nl-NL" sz="1400" dirty="0">
              <a:latin typeface="Trebuchet MS"/>
              <a:cs typeface="Trebuchet MS"/>
            </a:endParaRPr>
          </a:p>
          <a:p>
            <a:pPr marL="563849">
              <a:spcBef>
                <a:spcPts val="100"/>
              </a:spcBef>
            </a:pPr>
            <a:r>
              <a:rPr lang="nl-NL" sz="800" dirty="0">
                <a:latin typeface="Trebuchet MS"/>
                <a:cs typeface="Trebuchet MS"/>
              </a:rPr>
              <a:t> </a:t>
            </a:r>
            <a:br>
              <a:rPr lang="nl-NL" sz="1400" dirty="0"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Gebruik het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maak variabele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blok om de score terug te zetten naar nul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 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563849">
              <a:spcBef>
                <a:spcPts val="100"/>
              </a:spcBef>
            </a:pPr>
            <a:endParaRPr lang="nl-NL" sz="900" b="1" spc="-65" dirty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563849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Gebruik het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verander variabele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blok om de score te verhogen. 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05729" y="1508735"/>
            <a:ext cx="81933" cy="914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370512" y="1557334"/>
            <a:ext cx="735890" cy="299720"/>
          </a:xfrm>
          <a:custGeom>
            <a:avLst/>
            <a:gdLst/>
            <a:ahLst/>
            <a:cxnLst/>
            <a:rect l="l" t="t" r="r" b="b"/>
            <a:pathLst>
              <a:path w="692150" h="299719">
                <a:moveTo>
                  <a:pt x="0" y="299377"/>
                </a:moveTo>
                <a:lnTo>
                  <a:pt x="607555" y="299377"/>
                </a:lnTo>
                <a:lnTo>
                  <a:pt x="691934" y="0"/>
                </a:lnTo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21146" y="1464055"/>
            <a:ext cx="361194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339521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352129" y="2088353"/>
            <a:ext cx="109047" cy="1066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590603" y="3647617"/>
            <a:ext cx="286254" cy="600710"/>
          </a:xfrm>
          <a:custGeom>
            <a:avLst/>
            <a:gdLst/>
            <a:ahLst/>
            <a:cxnLst/>
            <a:rect l="l" t="t" r="r" b="b"/>
            <a:pathLst>
              <a:path w="269239" h="600710">
                <a:moveTo>
                  <a:pt x="134619" y="0"/>
                </a:moveTo>
                <a:lnTo>
                  <a:pt x="5079" y="0"/>
                </a:lnTo>
                <a:lnTo>
                  <a:pt x="2273" y="0"/>
                </a:lnTo>
                <a:lnTo>
                  <a:pt x="0" y="2273"/>
                </a:lnTo>
                <a:lnTo>
                  <a:pt x="0" y="5080"/>
                </a:lnTo>
                <a:lnTo>
                  <a:pt x="0" y="595452"/>
                </a:lnTo>
                <a:lnTo>
                  <a:pt x="0" y="598258"/>
                </a:lnTo>
                <a:lnTo>
                  <a:pt x="2273" y="600532"/>
                </a:lnTo>
                <a:lnTo>
                  <a:pt x="5079" y="600532"/>
                </a:lnTo>
                <a:lnTo>
                  <a:pt x="269239" y="60053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634148" y="3645077"/>
            <a:ext cx="608966" cy="0"/>
          </a:xfrm>
          <a:custGeom>
            <a:avLst/>
            <a:gdLst/>
            <a:ahLst/>
            <a:cxnLst/>
            <a:rect l="l" t="t" r="r" b="b"/>
            <a:pathLst>
              <a:path w="572769">
                <a:moveTo>
                  <a:pt x="572198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59603" y="4267200"/>
            <a:ext cx="327437" cy="0"/>
          </a:xfrm>
          <a:custGeom>
            <a:avLst/>
            <a:gdLst/>
            <a:ahLst/>
            <a:cxnLst/>
            <a:rect l="l" t="t" r="r" b="b"/>
            <a:pathLst>
              <a:path w="307975">
                <a:moveTo>
                  <a:pt x="307467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4" name="Tekstvak 63"/>
          <p:cNvSpPr txBox="1"/>
          <p:nvPr/>
        </p:nvSpPr>
        <p:spPr>
          <a:xfrm>
            <a:off x="1296247" y="2819401"/>
            <a:ext cx="1852164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818386"/>
                </a:solidFill>
                <a:latin typeface="Trebuchet MS"/>
                <a:cs typeface="Trebuchet MS"/>
              </a:rPr>
              <a:t>VOEG DIT BLOK TOE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2025386" y="914401"/>
            <a:ext cx="684793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pic>
        <p:nvPicPr>
          <p:cNvPr id="62" name="Picture 2" descr="C:\Users\M5810video\Desktop\Scratch kaarten\Score 0 en +1.png"/>
          <p:cNvPicPr>
            <a:picLocks noChangeAspect="1" noChangeArrowheads="1"/>
          </p:cNvPicPr>
          <p:nvPr/>
        </p:nvPicPr>
        <p:blipFill>
          <a:blip r:embed="rId19" cstate="print"/>
          <a:srcRect b="55375"/>
          <a:stretch>
            <a:fillRect/>
          </a:stretch>
        </p:blipFill>
        <p:spPr bwMode="auto">
          <a:xfrm>
            <a:off x="685800" y="5326808"/>
            <a:ext cx="1676400" cy="464392"/>
          </a:xfrm>
          <a:prstGeom prst="rect">
            <a:avLst/>
          </a:prstGeom>
          <a:noFill/>
        </p:spPr>
      </p:pic>
      <p:pic>
        <p:nvPicPr>
          <p:cNvPr id="5122" name="Picture 2" descr="C:\Users\M5810video\Desktop\Scratch kaarten\Score 0 en +1.png"/>
          <p:cNvPicPr>
            <a:picLocks noChangeAspect="1" noChangeArrowheads="1"/>
          </p:cNvPicPr>
          <p:nvPr/>
        </p:nvPicPr>
        <p:blipFill>
          <a:blip r:embed="rId19" cstate="print"/>
          <a:srcRect t="43934"/>
          <a:stretch>
            <a:fillRect/>
          </a:stretch>
        </p:blipFill>
        <p:spPr bwMode="auto">
          <a:xfrm>
            <a:off x="677862" y="5741145"/>
            <a:ext cx="1676400" cy="583455"/>
          </a:xfrm>
          <a:prstGeom prst="rect">
            <a:avLst/>
          </a:prstGeom>
          <a:noFill/>
        </p:spPr>
      </p:pic>
      <p:pic>
        <p:nvPicPr>
          <p:cNvPr id="5124" name="Picture 4" descr="C:\Users\M5810video\Desktop\Scratch kaarten\voor vervagen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706295" y="3124200"/>
            <a:ext cx="1562367" cy="1861805"/>
          </a:xfrm>
          <a:prstGeom prst="rect">
            <a:avLst/>
          </a:prstGeom>
          <a:noFill/>
        </p:spPr>
      </p:pic>
      <p:pic>
        <p:nvPicPr>
          <p:cNvPr id="5125" name="Picture 5" descr="C:\Users\M5810video\Desktop\Scratch kaarten\losse score blokken.png"/>
          <p:cNvPicPr>
            <a:picLocks noChangeAspect="1" noChangeArrowheads="1"/>
          </p:cNvPicPr>
          <p:nvPr/>
        </p:nvPicPr>
        <p:blipFill>
          <a:blip r:embed="rId21" cstate="print"/>
          <a:srcRect b="54789"/>
          <a:stretch>
            <a:fillRect/>
          </a:stretch>
        </p:blipFill>
        <p:spPr bwMode="auto">
          <a:xfrm>
            <a:off x="1461293" y="3452812"/>
            <a:ext cx="1295281" cy="381000"/>
          </a:xfrm>
          <a:prstGeom prst="rect">
            <a:avLst/>
          </a:prstGeom>
          <a:noFill/>
        </p:spPr>
      </p:pic>
      <p:pic>
        <p:nvPicPr>
          <p:cNvPr id="73" name="Picture 5" descr="C:\Users\M5810video\Desktop\Scratch kaarten\losse score blokken.png"/>
          <p:cNvPicPr>
            <a:picLocks noChangeAspect="1" noChangeArrowheads="1"/>
          </p:cNvPicPr>
          <p:nvPr/>
        </p:nvPicPr>
        <p:blipFill>
          <a:blip r:embed="rId21" cstate="print"/>
          <a:srcRect t="45211"/>
          <a:stretch>
            <a:fillRect/>
          </a:stretch>
        </p:blipFill>
        <p:spPr bwMode="auto">
          <a:xfrm>
            <a:off x="1854994" y="4031456"/>
            <a:ext cx="1295281" cy="461713"/>
          </a:xfrm>
          <a:prstGeom prst="rect">
            <a:avLst/>
          </a:prstGeom>
          <a:noFill/>
        </p:spPr>
      </p:pic>
      <p:sp>
        <p:nvSpPr>
          <p:cNvPr id="74" name="Afgeronde rechthoek 73"/>
          <p:cNvSpPr/>
          <p:nvPr/>
        </p:nvSpPr>
        <p:spPr>
          <a:xfrm>
            <a:off x="3312318" y="1214438"/>
            <a:ext cx="1202531" cy="1028700"/>
          </a:xfrm>
          <a:prstGeom prst="roundRect">
            <a:avLst>
              <a:gd name="adj" fmla="val 5609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5" name="Afgeronde rechthoek 74"/>
          <p:cNvSpPr/>
          <p:nvPr/>
        </p:nvSpPr>
        <p:spPr>
          <a:xfrm>
            <a:off x="1638300" y="1354930"/>
            <a:ext cx="1307306" cy="902495"/>
          </a:xfrm>
          <a:prstGeom prst="roundRect">
            <a:avLst>
              <a:gd name="adj" fmla="val 5609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60925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5815" y="5890085"/>
            <a:ext cx="738816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6858" y="5911979"/>
            <a:ext cx="1073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648125" y="355602"/>
            <a:ext cx="35646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dirty="0"/>
              <a:t>Niveau omhoog!</a:t>
            </a:r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810155" y="1263650"/>
            <a:ext cx="332163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sz="1200" b="1" dirty="0">
                <a:solidFill>
                  <a:srgbClr val="FFFFFF"/>
                </a:solidFill>
                <a:latin typeface="Trebuchet MS"/>
                <a:cs typeface="Trebuchet MS"/>
              </a:rPr>
              <a:t>Ga naar het volgende </a:t>
            </a:r>
            <a:r>
              <a:rPr sz="1200" b="1" dirty="0">
                <a:solidFill>
                  <a:srgbClr val="FFFFFF"/>
                </a:solidFill>
                <a:latin typeface="Trebuchet MS"/>
                <a:cs typeface="Trebuchet MS"/>
              </a:rPr>
              <a:t>level.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18203" y="1877314"/>
            <a:ext cx="2424534" cy="1719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18215" y="3760559"/>
            <a:ext cx="2424521" cy="17027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31164" y="1886269"/>
            <a:ext cx="647475" cy="1310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31164" y="1886281"/>
            <a:ext cx="648123" cy="131445"/>
          </a:xfrm>
          <a:custGeom>
            <a:avLst/>
            <a:gdLst/>
            <a:ahLst/>
            <a:cxnLst/>
            <a:rect l="l" t="t" r="r" b="b"/>
            <a:pathLst>
              <a:path w="609600" h="131444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ln w="4572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32244" y="3768422"/>
            <a:ext cx="647475" cy="1310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32245" y="3768421"/>
            <a:ext cx="648123" cy="131445"/>
          </a:xfrm>
          <a:custGeom>
            <a:avLst/>
            <a:gdLst/>
            <a:ahLst/>
            <a:cxnLst/>
            <a:rect l="l" t="t" r="r" b="b"/>
            <a:pathLst>
              <a:path w="609600" h="131445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ln w="4572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38"/>
          <p:cNvSpPr txBox="1"/>
          <p:nvPr/>
        </p:nvSpPr>
        <p:spPr>
          <a:xfrm>
            <a:off x="742641" y="5927725"/>
            <a:ext cx="14447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000" b="1" dirty="0">
                <a:solidFill>
                  <a:srgbClr val="FFFFFF"/>
                </a:solidFill>
                <a:latin typeface="Trebuchet MS"/>
                <a:cs typeface="Trebuchet MS"/>
              </a:rPr>
              <a:t>Achtervolgingsspel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5" name="Tekstvak 44"/>
          <p:cNvSpPr txBox="1"/>
          <p:nvPr/>
        </p:nvSpPr>
        <p:spPr>
          <a:xfrm rot="16200000">
            <a:off x="4408372" y="5352679"/>
            <a:ext cx="5268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7030A0"/>
                </a:solidFill>
              </a:rPr>
              <a:t>20190113</a:t>
            </a:r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2511274"/>
            <a:ext cx="4860925" cy="3019425"/>
          </a:xfrm>
          <a:custGeom>
            <a:avLst/>
            <a:gdLst/>
            <a:ahLst/>
            <a:cxnLst/>
            <a:rect l="l" t="t" r="r" b="b"/>
            <a:pathLst>
              <a:path w="4572000" h="3019425">
                <a:moveTo>
                  <a:pt x="0" y="3019247"/>
                </a:moveTo>
                <a:lnTo>
                  <a:pt x="4572000" y="3019247"/>
                </a:lnTo>
                <a:lnTo>
                  <a:pt x="4572000" y="0"/>
                </a:lnTo>
                <a:lnTo>
                  <a:pt x="0" y="0"/>
                </a:lnTo>
                <a:lnTo>
                  <a:pt x="0" y="301924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6148" name="Picture 4" descr="C:\Users\M5810video\Desktop\Scratch kaarten\w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0812" y="4349750"/>
            <a:ext cx="2554288" cy="1075861"/>
          </a:xfrm>
          <a:prstGeom prst="rect">
            <a:avLst/>
          </a:prstGeom>
          <a:noFill/>
        </p:spPr>
      </p:pic>
      <p:pic>
        <p:nvPicPr>
          <p:cNvPr id="6147" name="Picture 3" descr="C:\Users\M5810video\Desktop\Scratch kaarten\achtergro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6062" y="2971800"/>
            <a:ext cx="1777397" cy="1329099"/>
          </a:xfrm>
          <a:prstGeom prst="rect">
            <a:avLst/>
          </a:prstGeom>
          <a:noFill/>
        </p:spPr>
      </p:pic>
      <p:sp>
        <p:nvSpPr>
          <p:cNvPr id="2" name="object 2"/>
          <p:cNvSpPr/>
          <p:nvPr/>
        </p:nvSpPr>
        <p:spPr>
          <a:xfrm>
            <a:off x="0" y="0"/>
            <a:ext cx="4860925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29132"/>
            <a:ext cx="4860925" cy="1582420"/>
          </a:xfrm>
          <a:custGeom>
            <a:avLst/>
            <a:gdLst/>
            <a:ahLst/>
            <a:cxnLst/>
            <a:rect l="l" t="t" r="r" b="b"/>
            <a:pathLst>
              <a:path w="4572000" h="1582420">
                <a:moveTo>
                  <a:pt x="0" y="1582140"/>
                </a:moveTo>
                <a:lnTo>
                  <a:pt x="4572000" y="1582140"/>
                </a:lnTo>
                <a:lnTo>
                  <a:pt x="4572000" y="0"/>
                </a:lnTo>
                <a:lnTo>
                  <a:pt x="0" y="0"/>
                </a:lnTo>
                <a:lnTo>
                  <a:pt x="0" y="158214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6432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498572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5530520"/>
            <a:ext cx="4860925" cy="870585"/>
          </a:xfrm>
          <a:custGeom>
            <a:avLst/>
            <a:gdLst/>
            <a:ahLst/>
            <a:cxnLst/>
            <a:rect l="l" t="t" r="r" b="b"/>
            <a:pathLst>
              <a:path w="4572000" h="870585">
                <a:moveTo>
                  <a:pt x="0" y="870280"/>
                </a:moveTo>
                <a:lnTo>
                  <a:pt x="4572000" y="870280"/>
                </a:lnTo>
                <a:lnTo>
                  <a:pt x="4572000" y="0"/>
                </a:lnTo>
                <a:lnTo>
                  <a:pt x="0" y="0"/>
                </a:lnTo>
                <a:lnTo>
                  <a:pt x="0" y="87028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5517819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0554" y="4050677"/>
            <a:ext cx="1620308" cy="4975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Voeg het </a:t>
            </a:r>
            <a:r>
              <a:rPr sz="900" b="1" dirty="0">
                <a:solidFill>
                  <a:srgbClr val="636466"/>
                </a:solidFill>
                <a:latin typeface="Trebuchet MS"/>
                <a:cs typeface="Trebuchet MS"/>
              </a:rPr>
              <a:t>Score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blok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toe </a:t>
            </a:r>
          </a:p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in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het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is gelijk</a:t>
            </a:r>
            <a:r>
              <a:rPr sz="900" b="1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blok 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uit de Functies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categor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ie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8658" y="1155700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0"/>
                </a:moveTo>
                <a:lnTo>
                  <a:pt x="0" y="1282217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29544" y="206654"/>
            <a:ext cx="3335135" cy="581566"/>
          </a:xfrm>
          <a:prstGeom prst="rect">
            <a:avLst/>
          </a:prstGeom>
        </p:spPr>
        <p:txBody>
          <a:bodyPr vert="horz" wrap="square" lIns="0" tIns="57782" rIns="0" bIns="0" rtlCol="0">
            <a:spAutoFit/>
          </a:bodyPr>
          <a:lstStyle/>
          <a:p>
            <a:pPr marL="12700">
              <a:spcBef>
                <a:spcPts val="455"/>
              </a:spcBef>
            </a:pPr>
            <a:r>
              <a:rPr lang="nl-NL" sz="2400" dirty="0"/>
              <a:t>Niveau omhoog!</a:t>
            </a:r>
            <a:br>
              <a:rPr lang="nl-NL" sz="2400" spc="5" dirty="0"/>
            </a:br>
            <a:r>
              <a:rPr sz="900" spc="-40" dirty="0"/>
              <a:t>scratch.mit.edu</a:t>
            </a:r>
            <a:endParaRPr sz="900" dirty="0"/>
          </a:p>
        </p:txBody>
      </p:sp>
      <p:sp>
        <p:nvSpPr>
          <p:cNvPr id="40" name="object 40"/>
          <p:cNvSpPr/>
          <p:nvPr/>
        </p:nvSpPr>
        <p:spPr>
          <a:xfrm>
            <a:off x="1744653" y="1493471"/>
            <a:ext cx="758047" cy="6950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44669" y="1493471"/>
            <a:ext cx="758169" cy="695325"/>
          </a:xfrm>
          <a:custGeom>
            <a:avLst/>
            <a:gdLst/>
            <a:ahLst/>
            <a:cxnLst/>
            <a:rect l="l" t="t" r="r" b="b"/>
            <a:pathLst>
              <a:path w="713105" h="69532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18858"/>
                </a:lnTo>
                <a:lnTo>
                  <a:pt x="1190" y="662911"/>
                </a:lnTo>
                <a:lnTo>
                  <a:pt x="9525" y="685533"/>
                </a:lnTo>
                <a:lnTo>
                  <a:pt x="32146" y="693867"/>
                </a:lnTo>
                <a:lnTo>
                  <a:pt x="76200" y="695058"/>
                </a:lnTo>
                <a:lnTo>
                  <a:pt x="636778" y="695058"/>
                </a:lnTo>
                <a:lnTo>
                  <a:pt x="680831" y="693867"/>
                </a:lnTo>
                <a:lnTo>
                  <a:pt x="703453" y="685533"/>
                </a:lnTo>
                <a:lnTo>
                  <a:pt x="711787" y="662911"/>
                </a:lnTo>
                <a:lnTo>
                  <a:pt x="712978" y="618858"/>
                </a:lnTo>
                <a:lnTo>
                  <a:pt x="712978" y="76200"/>
                </a:lnTo>
                <a:lnTo>
                  <a:pt x="711787" y="32146"/>
                </a:lnTo>
                <a:lnTo>
                  <a:pt x="703453" y="9525"/>
                </a:lnTo>
                <a:lnTo>
                  <a:pt x="680831" y="1190"/>
                </a:lnTo>
                <a:lnTo>
                  <a:pt x="63677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26993" y="1634807"/>
            <a:ext cx="438454" cy="4123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6990" y="1634807"/>
            <a:ext cx="438834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60709" y="3353395"/>
            <a:ext cx="914124" cy="32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je eerste achtergrond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42103" y="3839540"/>
            <a:ext cx="1256793" cy="474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de achtergrond, waar je naar wilt overschakelen.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52629" y="3084423"/>
            <a:ext cx="534918" cy="5149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1994" y="3469004"/>
            <a:ext cx="197138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15" dirty="0">
                <a:solidFill>
                  <a:srgbClr val="636466"/>
                </a:solidFill>
                <a:latin typeface="Trebuchet MS"/>
                <a:cs typeface="Trebuchet MS"/>
              </a:rPr>
              <a:t>R</a:t>
            </a: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ob</a:t>
            </a:r>
            <a:r>
              <a:rPr sz="500" spc="-10" dirty="0">
                <a:solidFill>
                  <a:srgbClr val="636466"/>
                </a:solidFill>
                <a:latin typeface="Trebuchet MS"/>
                <a:cs typeface="Trebuchet MS"/>
              </a:rPr>
              <a:t>o</a:t>
            </a:r>
            <a:r>
              <a:rPr sz="500" spc="-30" dirty="0">
                <a:solidFill>
                  <a:srgbClr val="636466"/>
                </a:solidFill>
                <a:latin typeface="Trebuchet MS"/>
                <a:cs typeface="Trebuchet MS"/>
              </a:rPr>
              <a:t>t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342495" y="1483944"/>
            <a:ext cx="777747" cy="7315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16122" y="1975361"/>
            <a:ext cx="1582772" cy="416140"/>
          </a:xfrm>
          <a:prstGeom prst="rect">
            <a:avLst/>
          </a:prstGeom>
        </p:spPr>
        <p:txBody>
          <a:bodyPr vert="horz" wrap="square" lIns="0" tIns="78735" rIns="0" bIns="0" rtlCol="0">
            <a:spAutoFit/>
          </a:bodyPr>
          <a:lstStyle/>
          <a:p>
            <a:pPr>
              <a:spcBef>
                <a:spcPts val="620"/>
              </a:spcBef>
            </a:pPr>
            <a:r>
              <a:rPr lang="nl-NL" sz="800" spc="-20" dirty="0">
                <a:solidFill>
                  <a:srgbClr val="636466"/>
                </a:solidFill>
                <a:latin typeface="Trebuchet MS"/>
                <a:cs typeface="Trebuchet MS"/>
              </a:rPr>
              <a:t>                   </a:t>
            </a:r>
            <a:r>
              <a:rPr sz="800" spc="-20" dirty="0">
                <a:solidFill>
                  <a:srgbClr val="636466"/>
                </a:solidFill>
                <a:latin typeface="Trebuchet MS"/>
                <a:cs typeface="Trebuchet MS"/>
              </a:rPr>
              <a:t>Robot</a:t>
            </a:r>
            <a:endParaRPr sz="800" dirty="0">
              <a:latin typeface="Trebuchet MS"/>
              <a:cs typeface="Trebuchet MS"/>
            </a:endParaRPr>
          </a:p>
          <a:p>
            <a:pPr algn="ctr">
              <a:spcBef>
                <a:spcPts val="585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Select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eer de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Robot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s</a:t>
            </a:r>
            <a:r>
              <a:rPr sz="900" dirty="0" err="1">
                <a:solidFill>
                  <a:srgbClr val="636466"/>
                </a:solidFill>
                <a:latin typeface="Trebuchet MS"/>
                <a:cs typeface="Trebuchet MS"/>
              </a:rPr>
              <a:t>prite</a:t>
            </a:r>
            <a:r>
              <a:rPr lang="en-US"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-567106" y="5104824"/>
            <a:ext cx="4742905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een geluid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00" dirty="0">
              <a:latin typeface="Trebuchet MS"/>
              <a:cs typeface="Trebuchet MS"/>
            </a:endParaRPr>
          </a:p>
          <a:p>
            <a:pPr>
              <a:spcBef>
                <a:spcPts val="55"/>
              </a:spcBef>
            </a:pPr>
            <a:endParaRPr lang="nl-NL" sz="1400" dirty="0">
              <a:latin typeface="Trebuchet MS"/>
              <a:cs typeface="Trebuchet MS"/>
            </a:endParaRPr>
          </a:p>
          <a:p>
            <a:pPr>
              <a:spcBef>
                <a:spcPts val="55"/>
              </a:spcBef>
            </a:pPr>
            <a:endParaRPr lang="nl-NL" sz="1400" dirty="0">
              <a:latin typeface="Trebuchet MS"/>
              <a:cs typeface="Trebuchet MS"/>
            </a:endParaRPr>
          </a:p>
          <a:p>
            <a:pPr algn="ctr">
              <a:spcBef>
                <a:spcPts val="52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 op de groene vlag om je spel te spelen.</a:t>
            </a:r>
            <a:endParaRPr lang="nl-NL" sz="900" dirty="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274117" y="5867654"/>
            <a:ext cx="499041" cy="2425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274102" y="5867654"/>
            <a:ext cx="499595" cy="242570"/>
          </a:xfrm>
          <a:custGeom>
            <a:avLst/>
            <a:gdLst/>
            <a:ahLst/>
            <a:cxnLst/>
            <a:rect l="l" t="t" r="r" b="b"/>
            <a:pathLst>
              <a:path w="469900" h="24257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66370"/>
                </a:lnTo>
                <a:lnTo>
                  <a:pt x="1190" y="210423"/>
                </a:lnTo>
                <a:lnTo>
                  <a:pt x="9525" y="233045"/>
                </a:lnTo>
                <a:lnTo>
                  <a:pt x="32146" y="241379"/>
                </a:lnTo>
                <a:lnTo>
                  <a:pt x="76200" y="242570"/>
                </a:lnTo>
                <a:lnTo>
                  <a:pt x="393192" y="242570"/>
                </a:lnTo>
                <a:lnTo>
                  <a:pt x="437245" y="241379"/>
                </a:lnTo>
                <a:lnTo>
                  <a:pt x="459867" y="233045"/>
                </a:lnTo>
                <a:lnTo>
                  <a:pt x="468201" y="210423"/>
                </a:lnTo>
                <a:lnTo>
                  <a:pt x="469392" y="166370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066839" y="5988939"/>
            <a:ext cx="267351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0" name="object 52"/>
          <p:cNvSpPr txBox="1"/>
          <p:nvPr/>
        </p:nvSpPr>
        <p:spPr>
          <a:xfrm>
            <a:off x="324062" y="2005693"/>
            <a:ext cx="2187416" cy="356508"/>
          </a:xfrm>
          <a:prstGeom prst="rect">
            <a:avLst/>
          </a:prstGeom>
        </p:spPr>
        <p:txBody>
          <a:bodyPr vert="horz" wrap="square" lIns="0" tIns="78735" rIns="0" bIns="0" rtlCol="0">
            <a:spAutoFit/>
          </a:bodyPr>
          <a:lstStyle/>
          <a:p>
            <a:pPr>
              <a:spcBef>
                <a:spcPts val="62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een tweede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achtergrond, bijvoorbeeld </a:t>
            </a:r>
            <a:r>
              <a:rPr lang="nl-NL" sz="900" dirty="0" err="1">
                <a:solidFill>
                  <a:srgbClr val="636466"/>
                </a:solidFill>
                <a:latin typeface="Trebuchet MS"/>
                <a:cs typeface="Trebuchet MS"/>
              </a:rPr>
              <a:t>Nebula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99080" y="3712805"/>
            <a:ext cx="640214" cy="45719"/>
          </a:xfrm>
          <a:custGeom>
            <a:avLst/>
            <a:gdLst/>
            <a:ahLst/>
            <a:cxnLst/>
            <a:rect l="l" t="t" r="r" b="b"/>
            <a:pathLst>
              <a:path w="776605">
                <a:moveTo>
                  <a:pt x="0" y="0"/>
                </a:moveTo>
                <a:lnTo>
                  <a:pt x="77631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088714" y="3990970"/>
            <a:ext cx="313935" cy="0"/>
          </a:xfrm>
          <a:custGeom>
            <a:avLst/>
            <a:gdLst/>
            <a:ahLst/>
            <a:cxnLst/>
            <a:rect l="l" t="t" r="r" b="b"/>
            <a:pathLst>
              <a:path w="295275">
                <a:moveTo>
                  <a:pt x="295084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078587" y="3465576"/>
            <a:ext cx="323387" cy="1270"/>
          </a:xfrm>
          <a:custGeom>
            <a:avLst/>
            <a:gdLst/>
            <a:ahLst/>
            <a:cxnLst/>
            <a:rect l="l" t="t" r="r" b="b"/>
            <a:pathLst>
              <a:path w="304164" h="1270">
                <a:moveTo>
                  <a:pt x="-5080" y="457"/>
                </a:moveTo>
                <a:lnTo>
                  <a:pt x="308889" y="457"/>
                </a:lnTo>
              </a:path>
            </a:pathLst>
          </a:custGeom>
          <a:ln w="11074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430464" y="5057370"/>
            <a:ext cx="814880" cy="133985"/>
          </a:xfrm>
          <a:custGeom>
            <a:avLst/>
            <a:gdLst/>
            <a:ahLst/>
            <a:cxnLst/>
            <a:rect l="l" t="t" r="r" b="b"/>
            <a:pathLst>
              <a:path w="766444" h="133985">
                <a:moveTo>
                  <a:pt x="0" y="0"/>
                </a:moveTo>
                <a:lnTo>
                  <a:pt x="0" y="133603"/>
                </a:lnTo>
                <a:lnTo>
                  <a:pt x="766406" y="133603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3" name="Tekstvak 62"/>
          <p:cNvSpPr txBox="1"/>
          <p:nvPr/>
        </p:nvSpPr>
        <p:spPr>
          <a:xfrm>
            <a:off x="2025386" y="914401"/>
            <a:ext cx="684793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64" name="Tekstvak 63"/>
          <p:cNvSpPr txBox="1"/>
          <p:nvPr/>
        </p:nvSpPr>
        <p:spPr>
          <a:xfrm>
            <a:off x="1296247" y="2514601"/>
            <a:ext cx="2012529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kern="1400" dirty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1620309" y="5559624"/>
            <a:ext cx="1338818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</a:p>
        </p:txBody>
      </p:sp>
      <p:pic>
        <p:nvPicPr>
          <p:cNvPr id="6146" name="Picture 2" descr="C:\Users\M5810video\Desktop\Scratch kaarten\Score10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96862" y="3529015"/>
            <a:ext cx="982662" cy="5479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60925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5815" y="5890085"/>
            <a:ext cx="738816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6858" y="5911979"/>
            <a:ext cx="1073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0" y="355602"/>
            <a:ext cx="48609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dirty="0"/>
              <a:t>Overwinningsbericht</a:t>
            </a:r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729139" y="1103632"/>
            <a:ext cx="3402648" cy="464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851" marR="5080" indent="-591787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>
                <a:solidFill>
                  <a:srgbClr val="FFFFFF"/>
                </a:solidFill>
                <a:latin typeface="Trebuchet MS"/>
                <a:cs typeface="Trebuchet MS"/>
              </a:rPr>
              <a:t>Toon een bericht </a:t>
            </a:r>
          </a:p>
          <a:p>
            <a:pPr marL="603851" marR="5080" indent="-591787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>
                <a:solidFill>
                  <a:srgbClr val="FFFFFF"/>
                </a:solidFill>
                <a:latin typeface="Trebuchet MS"/>
                <a:cs typeface="Trebuchet MS"/>
              </a:rPr>
              <a:t>wanneer je naar het volgende level gaat.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18203" y="1877314"/>
            <a:ext cx="2424534" cy="1719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18215" y="3760562"/>
            <a:ext cx="2424521" cy="17027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32622" y="1887094"/>
            <a:ext cx="647475" cy="1310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32622" y="1887093"/>
            <a:ext cx="648123" cy="131445"/>
          </a:xfrm>
          <a:custGeom>
            <a:avLst/>
            <a:gdLst/>
            <a:ahLst/>
            <a:cxnLst/>
            <a:rect l="l" t="t" r="r" b="b"/>
            <a:pathLst>
              <a:path w="609600" h="131444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ln w="4572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33703" y="3769222"/>
            <a:ext cx="647475" cy="1310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33702" y="3769235"/>
            <a:ext cx="648123" cy="131445"/>
          </a:xfrm>
          <a:custGeom>
            <a:avLst/>
            <a:gdLst/>
            <a:ahLst/>
            <a:cxnLst/>
            <a:rect l="l" t="t" r="r" b="b"/>
            <a:pathLst>
              <a:path w="609600" h="131445">
                <a:moveTo>
                  <a:pt x="572414" y="131013"/>
                </a:moveTo>
                <a:lnTo>
                  <a:pt x="36576" y="131013"/>
                </a:lnTo>
                <a:lnTo>
                  <a:pt x="22374" y="128619"/>
                </a:lnTo>
                <a:lnTo>
                  <a:pt x="10744" y="122100"/>
                </a:lnTo>
                <a:lnTo>
                  <a:pt x="2886" y="112453"/>
                </a:lnTo>
                <a:lnTo>
                  <a:pt x="0" y="100672"/>
                </a:lnTo>
                <a:lnTo>
                  <a:pt x="0" y="30327"/>
                </a:lnTo>
                <a:lnTo>
                  <a:pt x="2886" y="18554"/>
                </a:lnTo>
                <a:lnTo>
                  <a:pt x="10744" y="8910"/>
                </a:lnTo>
                <a:lnTo>
                  <a:pt x="22374" y="2393"/>
                </a:lnTo>
                <a:lnTo>
                  <a:pt x="36576" y="0"/>
                </a:lnTo>
                <a:lnTo>
                  <a:pt x="572414" y="0"/>
                </a:lnTo>
                <a:lnTo>
                  <a:pt x="586616" y="2393"/>
                </a:lnTo>
                <a:lnTo>
                  <a:pt x="598246" y="8910"/>
                </a:lnTo>
                <a:lnTo>
                  <a:pt x="606104" y="18554"/>
                </a:lnTo>
                <a:lnTo>
                  <a:pt x="608990" y="30327"/>
                </a:lnTo>
                <a:lnTo>
                  <a:pt x="608990" y="100672"/>
                </a:lnTo>
                <a:lnTo>
                  <a:pt x="606104" y="112453"/>
                </a:lnTo>
                <a:lnTo>
                  <a:pt x="598246" y="122100"/>
                </a:lnTo>
                <a:lnTo>
                  <a:pt x="586616" y="128619"/>
                </a:lnTo>
                <a:lnTo>
                  <a:pt x="572414" y="131013"/>
                </a:lnTo>
                <a:close/>
              </a:path>
            </a:pathLst>
          </a:custGeom>
          <a:ln w="4572">
            <a:solidFill>
              <a:srgbClr val="DADBD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38"/>
          <p:cNvSpPr txBox="1"/>
          <p:nvPr/>
        </p:nvSpPr>
        <p:spPr>
          <a:xfrm>
            <a:off x="742641" y="5927725"/>
            <a:ext cx="14447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000" b="1" dirty="0">
                <a:solidFill>
                  <a:srgbClr val="FFFFFF"/>
                </a:solidFill>
                <a:latin typeface="Trebuchet MS"/>
                <a:cs typeface="Trebuchet MS"/>
              </a:rPr>
              <a:t>Achtervolgingsspel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5" name="Tekstvak 44"/>
          <p:cNvSpPr txBox="1"/>
          <p:nvPr/>
        </p:nvSpPr>
        <p:spPr>
          <a:xfrm rot="16200000">
            <a:off x="4408372" y="5352679"/>
            <a:ext cx="5268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7030A0"/>
                </a:solidFill>
              </a:rPr>
              <a:t>20190113</a:t>
            </a:r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2971800"/>
            <a:ext cx="4860925" cy="2687320"/>
          </a:xfrm>
          <a:custGeom>
            <a:avLst/>
            <a:gdLst/>
            <a:ahLst/>
            <a:cxnLst/>
            <a:rect l="l" t="t" r="r" b="b"/>
            <a:pathLst>
              <a:path w="4572000" h="2687320">
                <a:moveTo>
                  <a:pt x="0" y="2687180"/>
                </a:moveTo>
                <a:lnTo>
                  <a:pt x="4572000" y="2687180"/>
                </a:lnTo>
                <a:lnTo>
                  <a:pt x="4572000" y="0"/>
                </a:lnTo>
                <a:lnTo>
                  <a:pt x="0" y="0"/>
                </a:lnTo>
                <a:lnTo>
                  <a:pt x="0" y="268718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1028" name="Picture 4" descr="C:\Users\M5810video\Desktop\Scratch kaarten\verdwij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2662" y="3124209"/>
            <a:ext cx="1735974" cy="1049659"/>
          </a:xfrm>
          <a:prstGeom prst="rect">
            <a:avLst/>
          </a:prstGeom>
          <a:noFill/>
        </p:spPr>
      </p:pic>
      <p:pic>
        <p:nvPicPr>
          <p:cNvPr id="1027" name="Picture 3" descr="C:\Users\M5810video\Desktop\Scratch kaarten\verschijn-verdwij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662" y="4067174"/>
            <a:ext cx="2712491" cy="1570682"/>
          </a:xfrm>
          <a:prstGeom prst="rect">
            <a:avLst/>
          </a:prstGeom>
          <a:noFill/>
        </p:spPr>
      </p:pic>
      <p:sp>
        <p:nvSpPr>
          <p:cNvPr id="2" name="object 2"/>
          <p:cNvSpPr/>
          <p:nvPr/>
        </p:nvSpPr>
        <p:spPr>
          <a:xfrm>
            <a:off x="0" y="0"/>
            <a:ext cx="4860925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2"/>
                </a:moveTo>
                <a:lnTo>
                  <a:pt x="4572000" y="929132"/>
                </a:lnTo>
                <a:lnTo>
                  <a:pt x="4572000" y="0"/>
                </a:lnTo>
                <a:lnTo>
                  <a:pt x="0" y="0"/>
                </a:lnTo>
                <a:lnTo>
                  <a:pt x="0" y="929132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29134"/>
            <a:ext cx="4860925" cy="2007235"/>
          </a:xfrm>
          <a:custGeom>
            <a:avLst/>
            <a:gdLst/>
            <a:ahLst/>
            <a:cxnLst/>
            <a:rect l="l" t="t" r="r" b="b"/>
            <a:pathLst>
              <a:path w="4572000" h="2007235">
                <a:moveTo>
                  <a:pt x="0" y="2006638"/>
                </a:moveTo>
                <a:lnTo>
                  <a:pt x="4572000" y="2006638"/>
                </a:lnTo>
                <a:lnTo>
                  <a:pt x="4572000" y="0"/>
                </a:lnTo>
                <a:lnTo>
                  <a:pt x="0" y="0"/>
                </a:lnTo>
                <a:lnTo>
                  <a:pt x="0" y="2006638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6432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923057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02068" y="1826844"/>
            <a:ext cx="1136092" cy="495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2068" y="1826844"/>
            <a:ext cx="1136241" cy="495300"/>
          </a:xfrm>
          <a:custGeom>
            <a:avLst/>
            <a:gdLst/>
            <a:ahLst/>
            <a:cxnLst/>
            <a:rect l="l" t="t" r="r" b="b"/>
            <a:pathLst>
              <a:path w="1068704" h="49530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8845"/>
                </a:lnTo>
                <a:lnTo>
                  <a:pt x="1190" y="462899"/>
                </a:lnTo>
                <a:lnTo>
                  <a:pt x="9525" y="485520"/>
                </a:lnTo>
                <a:lnTo>
                  <a:pt x="32146" y="493855"/>
                </a:lnTo>
                <a:lnTo>
                  <a:pt x="76200" y="495045"/>
                </a:lnTo>
                <a:lnTo>
                  <a:pt x="992365" y="495045"/>
                </a:lnTo>
                <a:lnTo>
                  <a:pt x="1036418" y="493855"/>
                </a:lnTo>
                <a:lnTo>
                  <a:pt x="1059040" y="485520"/>
                </a:lnTo>
                <a:lnTo>
                  <a:pt x="1067374" y="462899"/>
                </a:lnTo>
                <a:lnTo>
                  <a:pt x="1068565" y="418845"/>
                </a:lnTo>
                <a:lnTo>
                  <a:pt x="1068565" y="76200"/>
                </a:lnTo>
                <a:lnTo>
                  <a:pt x="1067374" y="32146"/>
                </a:lnTo>
                <a:lnTo>
                  <a:pt x="1059040" y="9525"/>
                </a:lnTo>
                <a:lnTo>
                  <a:pt x="1036418" y="1190"/>
                </a:lnTo>
                <a:lnTo>
                  <a:pt x="992365" y="0"/>
                </a:lnTo>
                <a:lnTo>
                  <a:pt x="76200" y="0"/>
                </a:lnTo>
                <a:close/>
              </a:path>
            </a:pathLst>
          </a:custGeom>
          <a:ln w="19049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0551" y="1390573"/>
            <a:ext cx="0" cy="1435100"/>
          </a:xfrm>
          <a:custGeom>
            <a:avLst/>
            <a:gdLst/>
            <a:ahLst/>
            <a:cxnLst/>
            <a:rect l="l" t="t" r="r" b="b"/>
            <a:pathLst>
              <a:path h="1435100">
                <a:moveTo>
                  <a:pt x="0" y="0"/>
                </a:moveTo>
                <a:lnTo>
                  <a:pt x="0" y="1434617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5816" y="2578330"/>
            <a:ext cx="219956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 op de verfkwast om een nieuwe sprite te tekenen.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5622952"/>
            <a:ext cx="4860925" cy="777875"/>
          </a:xfrm>
          <a:custGeom>
            <a:avLst/>
            <a:gdLst/>
            <a:ahLst/>
            <a:cxnLst/>
            <a:rect l="l" t="t" r="r" b="b"/>
            <a:pathLst>
              <a:path w="4572000" h="777875">
                <a:moveTo>
                  <a:pt x="0" y="777849"/>
                </a:moveTo>
                <a:lnTo>
                  <a:pt x="4572000" y="777849"/>
                </a:lnTo>
                <a:lnTo>
                  <a:pt x="4572000" y="0"/>
                </a:lnTo>
                <a:lnTo>
                  <a:pt x="0" y="0"/>
                </a:lnTo>
                <a:lnTo>
                  <a:pt x="0" y="777849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5610250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5619" y="5867400"/>
            <a:ext cx="2840076" cy="253916"/>
          </a:xfrm>
          <a:prstGeom prst="rect">
            <a:avLst/>
          </a:prstGeom>
        </p:spPr>
        <p:txBody>
          <a:bodyPr vert="horz" wrap="square" lIns="0" tIns="114294" rIns="0" bIns="0" rtlCol="0">
            <a:spAutoFit/>
          </a:bodyPr>
          <a:lstStyle/>
          <a:p>
            <a:pPr algn="ctr">
              <a:spcBef>
                <a:spcPts val="520"/>
              </a:spcBef>
            </a:pPr>
            <a:r>
              <a:rPr lang="nl-NL" sz="900" kern="1700" dirty="0">
                <a:solidFill>
                  <a:srgbClr val="636466"/>
                </a:solidFill>
                <a:latin typeface="Trebuchet MS"/>
                <a:cs typeface="Trebuchet MS"/>
              </a:rPr>
              <a:t>Klik op de groene vlag om je spel te spelen</a:t>
            </a:r>
            <a:r>
              <a:rPr sz="900" kern="17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kern="17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82098" y="5947436"/>
            <a:ext cx="499054" cy="219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82097" y="5947437"/>
            <a:ext cx="499595" cy="219075"/>
          </a:xfrm>
          <a:custGeom>
            <a:avLst/>
            <a:gdLst/>
            <a:ahLst/>
            <a:cxnLst/>
            <a:rect l="l" t="t" r="r" b="b"/>
            <a:pathLst>
              <a:path w="469900" h="2190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42875"/>
                </a:lnTo>
                <a:lnTo>
                  <a:pt x="1190" y="186928"/>
                </a:lnTo>
                <a:lnTo>
                  <a:pt x="9525" y="209550"/>
                </a:lnTo>
                <a:lnTo>
                  <a:pt x="32146" y="217884"/>
                </a:lnTo>
                <a:lnTo>
                  <a:pt x="76200" y="219075"/>
                </a:lnTo>
                <a:lnTo>
                  <a:pt x="393192" y="219075"/>
                </a:lnTo>
                <a:lnTo>
                  <a:pt x="437245" y="217884"/>
                </a:lnTo>
                <a:lnTo>
                  <a:pt x="459867" y="209550"/>
                </a:lnTo>
                <a:lnTo>
                  <a:pt x="468201" y="186928"/>
                </a:lnTo>
                <a:lnTo>
                  <a:pt x="469392" y="142875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6880" y="427471"/>
            <a:ext cx="119902" cy="114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40849" y="581384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87696" y="423458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83105" y="350839"/>
            <a:ext cx="107690" cy="765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47740" y="227117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05763" y="837693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791390" y="280803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18265" y="720994"/>
            <a:ext cx="96975" cy="85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65592" y="243983"/>
            <a:ext cx="92114" cy="909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46567" y="286132"/>
            <a:ext cx="77112" cy="103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747971" y="813743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229544" y="206654"/>
            <a:ext cx="4307320" cy="566181"/>
          </a:xfrm>
          <a:prstGeom prst="rect">
            <a:avLst/>
          </a:prstGeom>
        </p:spPr>
        <p:txBody>
          <a:bodyPr vert="horz" wrap="square" lIns="0" tIns="57782" rIns="0" bIns="0" rtlCol="0">
            <a:spAutoFit/>
          </a:bodyPr>
          <a:lstStyle/>
          <a:p>
            <a:pPr marL="12700">
              <a:spcBef>
                <a:spcPts val="455"/>
              </a:spcBef>
            </a:pPr>
            <a:r>
              <a:rPr lang="nl-NL" sz="2400" dirty="0"/>
              <a:t>Overwinningsbericht</a:t>
            </a:r>
            <a:br>
              <a:rPr lang="nl-NL" sz="2400" spc="35" dirty="0"/>
            </a:br>
            <a:r>
              <a:rPr sz="900" dirty="0"/>
              <a:t>scratch.mit.edu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173284" y="3733800"/>
            <a:ext cx="234944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14955" algn="l"/>
              </a:tabLst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Verberg het bericht aan het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begin.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73063" y="3614648"/>
            <a:ext cx="515123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73062" y="3732004"/>
            <a:ext cx="514658" cy="15954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73063" y="3614648"/>
            <a:ext cx="515123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7817" y="3916680"/>
            <a:ext cx="55357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35" dirty="0">
                <a:solidFill>
                  <a:srgbClr val="636466"/>
                </a:solidFill>
                <a:latin typeface="Trebuchet MS"/>
                <a:cs typeface="Trebuchet MS"/>
              </a:rPr>
              <a:t>Level</a:t>
            </a:r>
            <a:r>
              <a:rPr sz="800" spc="-13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sz="800" spc="-25" dirty="0">
                <a:solidFill>
                  <a:srgbClr val="636466"/>
                </a:solidFill>
                <a:latin typeface="Trebuchet MS"/>
                <a:cs typeface="Trebuchet MS"/>
              </a:rPr>
              <a:t>Up!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489064" y="6056974"/>
            <a:ext cx="132325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7" name="object 13"/>
          <p:cNvSpPr txBox="1"/>
          <p:nvPr/>
        </p:nvSpPr>
        <p:spPr>
          <a:xfrm>
            <a:off x="2754524" y="1324278"/>
            <a:ext cx="18633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Gebruik het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Tekst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gereedschap om een bericht te maken, bijvoorbeeld “Level Up!”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8" name="object 13"/>
          <p:cNvSpPr txBox="1"/>
          <p:nvPr/>
        </p:nvSpPr>
        <p:spPr>
          <a:xfrm>
            <a:off x="2754524" y="2377178"/>
            <a:ext cx="18633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Je kunt lettertype, kleur, en grootte veranderen.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827811" y="4191000"/>
            <a:ext cx="1779110" cy="923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6265" marR="5080" indent="-3175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een achtergrond voor het volgende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level</a:t>
            </a:r>
            <a:r>
              <a:rPr lang="en-US" sz="900" dirty="0">
                <a:solidFill>
                  <a:srgbClr val="636466"/>
                </a:solidFill>
                <a:latin typeface="Trebuchet MS"/>
                <a:cs typeface="Trebuchet MS"/>
              </a:rPr>
              <a:t> (</a:t>
            </a:r>
            <a:r>
              <a:rPr lang="en-US" sz="900" dirty="0" err="1">
                <a:solidFill>
                  <a:srgbClr val="636466"/>
                </a:solidFill>
                <a:latin typeface="Trebuchet MS"/>
                <a:cs typeface="Trebuchet MS"/>
              </a:rPr>
              <a:t>niveau</a:t>
            </a:r>
            <a:r>
              <a:rPr lang="en-US" sz="900" dirty="0">
                <a:solidFill>
                  <a:srgbClr val="636466"/>
                </a:solidFill>
                <a:latin typeface="Trebuchet MS"/>
                <a:cs typeface="Trebuchet MS"/>
              </a:rPr>
              <a:t>)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63" name="object 52"/>
          <p:cNvSpPr/>
          <p:nvPr/>
        </p:nvSpPr>
        <p:spPr>
          <a:xfrm flipV="1">
            <a:off x="1592262" y="3781422"/>
            <a:ext cx="548204" cy="45719"/>
          </a:xfrm>
          <a:custGeom>
            <a:avLst/>
            <a:gdLst/>
            <a:ahLst/>
            <a:cxnLst/>
            <a:rect l="l" t="t" r="r" b="b"/>
            <a:pathLst>
              <a:path w="210819">
                <a:moveTo>
                  <a:pt x="0" y="0"/>
                </a:moveTo>
                <a:lnTo>
                  <a:pt x="21082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4" name="object 44"/>
          <p:cNvSpPr txBox="1"/>
          <p:nvPr/>
        </p:nvSpPr>
        <p:spPr>
          <a:xfrm>
            <a:off x="1897062" y="4649277"/>
            <a:ext cx="234944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14955" algn="l"/>
              </a:tabLst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Toon het bericht.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668462" y="4724400"/>
            <a:ext cx="224143" cy="0"/>
          </a:xfrm>
          <a:custGeom>
            <a:avLst/>
            <a:gdLst/>
            <a:ahLst/>
            <a:cxnLst/>
            <a:rect l="l" t="t" r="r" b="b"/>
            <a:pathLst>
              <a:path w="210819">
                <a:moveTo>
                  <a:pt x="0" y="0"/>
                </a:moveTo>
                <a:lnTo>
                  <a:pt x="21082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0" name="Tekstvak 59"/>
          <p:cNvSpPr txBox="1"/>
          <p:nvPr/>
        </p:nvSpPr>
        <p:spPr>
          <a:xfrm>
            <a:off x="2025386" y="911424"/>
            <a:ext cx="684793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61" name="Tekstvak 60"/>
          <p:cNvSpPr txBox="1"/>
          <p:nvPr/>
        </p:nvSpPr>
        <p:spPr>
          <a:xfrm>
            <a:off x="1" y="2968824"/>
            <a:ext cx="4860924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nl-NL" sz="1400" b="1" dirty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0" y="5635824"/>
            <a:ext cx="4860925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nl-NL" sz="1400" b="1" dirty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</a:p>
        </p:txBody>
      </p:sp>
      <p:sp>
        <p:nvSpPr>
          <p:cNvPr id="65" name="object 52"/>
          <p:cNvSpPr/>
          <p:nvPr/>
        </p:nvSpPr>
        <p:spPr>
          <a:xfrm flipV="1">
            <a:off x="3530439" y="4373881"/>
            <a:ext cx="332305" cy="45719"/>
          </a:xfrm>
          <a:custGeom>
            <a:avLst/>
            <a:gdLst/>
            <a:ahLst/>
            <a:cxnLst/>
            <a:rect l="l" t="t" r="r" b="b"/>
            <a:pathLst>
              <a:path w="210819">
                <a:moveTo>
                  <a:pt x="0" y="0"/>
                </a:moveTo>
                <a:lnTo>
                  <a:pt x="21082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1029" name="Picture 5" descr="C:\Users\M5810video\Desktop\Scratch kaarten\teken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2165" y="881811"/>
            <a:ext cx="1372646" cy="1686768"/>
          </a:xfrm>
          <a:prstGeom prst="rect">
            <a:avLst/>
          </a:prstGeom>
          <a:noFill/>
        </p:spPr>
      </p:pic>
      <p:sp>
        <p:nvSpPr>
          <p:cNvPr id="50" name="object 50"/>
          <p:cNvSpPr/>
          <p:nvPr/>
        </p:nvSpPr>
        <p:spPr>
          <a:xfrm>
            <a:off x="1377951" y="1676400"/>
            <a:ext cx="109047" cy="11433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2949" y="5927160"/>
            <a:ext cx="660410" cy="185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860925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5760973"/>
            <a:ext cx="4860925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161" y="88876"/>
            <a:ext cx="431407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1110" y="2"/>
            <a:ext cx="2172556" cy="2127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" y="5426127"/>
            <a:ext cx="598839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13895" y="258445"/>
            <a:ext cx="781799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89192" y="439816"/>
            <a:ext cx="443559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07307" y="5373899"/>
            <a:ext cx="602890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0970" y="6324409"/>
            <a:ext cx="288955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2307" y="2138291"/>
            <a:ext cx="781799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97605" y="2319640"/>
            <a:ext cx="443559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44992" y="362305"/>
            <a:ext cx="1716177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41" y="416622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41" y="450330"/>
                </a:lnTo>
                <a:lnTo>
                  <a:pt x="1613941" y="416622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04547" y="1732912"/>
            <a:ext cx="949231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20087" y="5416415"/>
            <a:ext cx="431407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83555" y="5665283"/>
            <a:ext cx="1053876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11978" y="1338414"/>
            <a:ext cx="602890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57305" y="985786"/>
            <a:ext cx="467189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794892"/>
            <a:ext cx="507697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" y="976233"/>
            <a:ext cx="344991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6331" y="2766392"/>
            <a:ext cx="4644025" cy="3634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93831" y="60541"/>
            <a:ext cx="467189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52715" y="2138286"/>
            <a:ext cx="781799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8004" y="2319640"/>
            <a:ext cx="443559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23873" y="3015256"/>
            <a:ext cx="73724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42" y="1233626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42" y="1262822"/>
                </a:lnTo>
                <a:lnTo>
                  <a:pt x="693242" y="1233626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42" y="585409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42" y="629985"/>
                </a:lnTo>
                <a:lnTo>
                  <a:pt x="693242" y="585409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42" y="300487"/>
                </a:lnTo>
                <a:lnTo>
                  <a:pt x="693242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42" y="254459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42" y="269295"/>
                </a:lnTo>
                <a:lnTo>
                  <a:pt x="693242" y="254459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" y="2778773"/>
            <a:ext cx="606940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76" y="2960121"/>
            <a:ext cx="443559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" y="3448293"/>
            <a:ext cx="135701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43992" y="636207"/>
            <a:ext cx="279503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55888" y="4100945"/>
            <a:ext cx="279503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49460" y="2264346"/>
            <a:ext cx="279503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639827"/>
            <a:ext cx="4860925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5748273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627126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0" y="866777"/>
            <a:ext cx="486092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sz="2700" dirty="0"/>
              <a:t>Achtervolgingsspel</a:t>
            </a:r>
            <a:br>
              <a:rPr lang="nl-NL" sz="2700" dirty="0"/>
            </a:br>
            <a:r>
              <a:rPr lang="nl-NL" sz="2700" dirty="0"/>
              <a:t>Kaarten</a:t>
            </a:r>
            <a:endParaRPr sz="2700" dirty="0"/>
          </a:p>
        </p:txBody>
      </p:sp>
      <p:sp>
        <p:nvSpPr>
          <p:cNvPr id="41" name="object 41"/>
          <p:cNvSpPr txBox="1"/>
          <p:nvPr/>
        </p:nvSpPr>
        <p:spPr>
          <a:xfrm>
            <a:off x="0" y="1828800"/>
            <a:ext cx="48609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sz="1600" b="1" dirty="0">
                <a:solidFill>
                  <a:srgbClr val="EECBEE"/>
                </a:solidFill>
                <a:latin typeface="Trebuchet MS"/>
                <a:cs typeface="Trebuchet MS"/>
              </a:rPr>
              <a:t>Gebruik de kaarten in deze volgorde:</a:t>
            </a:r>
          </a:p>
        </p:txBody>
      </p:sp>
      <p:sp>
        <p:nvSpPr>
          <p:cNvPr id="42" name="object 42"/>
          <p:cNvSpPr/>
          <p:nvPr/>
        </p:nvSpPr>
        <p:spPr>
          <a:xfrm>
            <a:off x="2060995" y="5890085"/>
            <a:ext cx="738816" cy="25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51"/>
          <p:cNvSpPr txBox="1"/>
          <p:nvPr/>
        </p:nvSpPr>
        <p:spPr>
          <a:xfrm>
            <a:off x="486093" y="5927725"/>
            <a:ext cx="1134216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b="1" spc="-40" dirty="0">
                <a:solidFill>
                  <a:srgbClr val="FFFFFF"/>
                </a:solidFill>
                <a:latin typeface="Trebuchet MS"/>
                <a:cs typeface="Trebuchet MS"/>
              </a:rPr>
              <a:t>sc</a:t>
            </a:r>
            <a:r>
              <a:rPr sz="1000" b="1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000" b="1" spc="-50" dirty="0">
                <a:solidFill>
                  <a:srgbClr val="FFFFFF"/>
                </a:solidFill>
                <a:latin typeface="Trebuchet MS"/>
                <a:cs typeface="Trebuchet MS"/>
              </a:rPr>
              <a:t>ch.mi</a:t>
            </a:r>
            <a:r>
              <a:rPr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b="1" spc="-10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000" b="1" spc="-40" dirty="0">
                <a:solidFill>
                  <a:srgbClr val="FFFFFF"/>
                </a:solidFill>
                <a:latin typeface="Trebuchet MS"/>
                <a:cs typeface="Trebuchet MS"/>
              </a:rPr>
              <a:t>edu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6" name="object 52"/>
          <p:cNvSpPr txBox="1"/>
          <p:nvPr/>
        </p:nvSpPr>
        <p:spPr>
          <a:xfrm>
            <a:off x="3321633" y="5937250"/>
            <a:ext cx="1296247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Set van 7 kaarten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7" name="object 41"/>
          <p:cNvSpPr txBox="1"/>
          <p:nvPr/>
        </p:nvSpPr>
        <p:spPr>
          <a:xfrm>
            <a:off x="601662" y="2362200"/>
            <a:ext cx="3429000" cy="28597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755" lvl="1" indent="-342881">
              <a:spcBef>
                <a:spcPts val="100"/>
              </a:spcBef>
              <a:buFont typeface="+mj-lt"/>
              <a:buAutoNum type="arabicPeriod"/>
            </a:pPr>
            <a: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  <a:t>Beweeg naar links </a:t>
            </a:r>
            <a:b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  <a:t>en rechts </a:t>
            </a:r>
          </a:p>
          <a:p>
            <a:pPr marL="812755" lvl="1" indent="-342881">
              <a:spcBef>
                <a:spcPts val="100"/>
              </a:spcBef>
              <a:buFont typeface="+mj-lt"/>
              <a:buAutoNum type="arabicPeriod"/>
            </a:pPr>
            <a: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  <a:t>Beweeg naar boven </a:t>
            </a:r>
            <a:b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  <a:t>en beneden</a:t>
            </a:r>
          </a:p>
          <a:p>
            <a:pPr marL="812755" lvl="1" indent="-342881">
              <a:spcBef>
                <a:spcPts val="100"/>
              </a:spcBef>
              <a:buFont typeface="+mj-lt"/>
              <a:buAutoNum type="arabicPeriod"/>
            </a:pPr>
            <a: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  <a:t>Jaag op een ster</a:t>
            </a:r>
          </a:p>
          <a:p>
            <a:pPr marL="812755" lvl="1" indent="-342881">
              <a:spcBef>
                <a:spcPts val="100"/>
              </a:spcBef>
              <a:buFont typeface="+mj-lt"/>
              <a:buAutoNum type="arabicPeriod"/>
            </a:pPr>
            <a: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  <a:t>Speel een geluid af</a:t>
            </a:r>
          </a:p>
          <a:p>
            <a:pPr marL="812755" lvl="1" indent="-342881">
              <a:spcBef>
                <a:spcPts val="100"/>
              </a:spcBef>
              <a:buFont typeface="+mj-lt"/>
              <a:buAutoNum type="arabicPeriod"/>
            </a:pPr>
            <a: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  <a:t>Voeg een score toe</a:t>
            </a:r>
          </a:p>
          <a:p>
            <a:pPr marL="812755" lvl="1" indent="-342881">
              <a:spcBef>
                <a:spcPts val="100"/>
              </a:spcBef>
              <a:buFont typeface="+mj-lt"/>
              <a:buAutoNum type="arabicPeriod"/>
            </a:pPr>
            <a: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  <a:t>Niveau omhoog!</a:t>
            </a:r>
          </a:p>
          <a:p>
            <a:pPr marL="812755" lvl="1" indent="-342881">
              <a:spcBef>
                <a:spcPts val="100"/>
              </a:spcBef>
              <a:buFont typeface="+mj-lt"/>
              <a:buAutoNum type="arabicPeriod"/>
            </a:pPr>
            <a:r>
              <a:rPr lang="nl-NL" sz="2000" b="1" dirty="0">
                <a:solidFill>
                  <a:srgbClr val="FFFFFF"/>
                </a:solidFill>
                <a:latin typeface="Trebuchet MS"/>
                <a:cs typeface="Trebuchet MS"/>
              </a:rPr>
              <a:t>Overwinningsbericht</a:t>
            </a:r>
            <a:endParaRPr sz="20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60925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76858" y="5911979"/>
            <a:ext cx="1073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77861" y="152400"/>
            <a:ext cx="358140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spc="30" dirty="0"/>
              <a:t>Beweeg naar links en rechts </a:t>
            </a:r>
            <a:endParaRPr spc="-30" dirty="0"/>
          </a:p>
        </p:txBody>
      </p:sp>
      <p:sp>
        <p:nvSpPr>
          <p:cNvPr id="31" name="object 31"/>
          <p:cNvSpPr txBox="1"/>
          <p:nvPr/>
        </p:nvSpPr>
        <p:spPr>
          <a:xfrm>
            <a:off x="677862" y="1181745"/>
            <a:ext cx="3505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sz="1200" b="1" dirty="0">
                <a:solidFill>
                  <a:srgbClr val="FFFFFF"/>
                </a:solidFill>
                <a:latin typeface="Trebuchet MS"/>
                <a:cs typeface="Trebuchet MS"/>
              </a:rPr>
              <a:t>Druk op de pijltjestoetsen om naar links en rechts te bewegen.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34148" y="1879117"/>
            <a:ext cx="2424521" cy="17190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34148" y="1879117"/>
            <a:ext cx="2425061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C69C2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34149" y="3753876"/>
            <a:ext cx="2424521" cy="1703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34148" y="3746017"/>
            <a:ext cx="2425061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C69C2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91163" y="4500677"/>
            <a:ext cx="217513" cy="2219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91162" y="2631237"/>
            <a:ext cx="217513" cy="2219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2641" y="5927725"/>
            <a:ext cx="14447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000" b="1" dirty="0">
                <a:solidFill>
                  <a:srgbClr val="FFFFFF"/>
                </a:solidFill>
                <a:latin typeface="Trebuchet MS"/>
                <a:cs typeface="Trebuchet MS"/>
              </a:rPr>
              <a:t>Achtervolgingsspel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65815" y="5890085"/>
            <a:ext cx="738816" cy="2594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Tekstvak 39"/>
          <p:cNvSpPr txBox="1"/>
          <p:nvPr/>
        </p:nvSpPr>
        <p:spPr>
          <a:xfrm rot="16200000">
            <a:off x="4408372" y="5352679"/>
            <a:ext cx="5268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7030A0"/>
                </a:solidFill>
              </a:rPr>
              <a:t>20190113</a:t>
            </a:r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60925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29134"/>
            <a:ext cx="4860925" cy="1433195"/>
          </a:xfrm>
          <a:custGeom>
            <a:avLst/>
            <a:gdLst/>
            <a:ahLst/>
            <a:cxnLst/>
            <a:rect l="l" t="t" r="r" b="b"/>
            <a:pathLst>
              <a:path w="4572000" h="1433195">
                <a:moveTo>
                  <a:pt x="0" y="1433080"/>
                </a:moveTo>
                <a:lnTo>
                  <a:pt x="4572000" y="1433080"/>
                </a:lnTo>
                <a:lnTo>
                  <a:pt x="4572000" y="0"/>
                </a:lnTo>
                <a:lnTo>
                  <a:pt x="0" y="0"/>
                </a:lnTo>
                <a:lnTo>
                  <a:pt x="0" y="143308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6432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362214"/>
            <a:ext cx="4860925" cy="2016125"/>
          </a:xfrm>
          <a:custGeom>
            <a:avLst/>
            <a:gdLst/>
            <a:ahLst/>
            <a:cxnLst/>
            <a:rect l="l" t="t" r="r" b="b"/>
            <a:pathLst>
              <a:path w="4572000" h="2016125">
                <a:moveTo>
                  <a:pt x="0" y="2015693"/>
                </a:moveTo>
                <a:lnTo>
                  <a:pt x="4572000" y="2015693"/>
                </a:lnTo>
                <a:lnTo>
                  <a:pt x="4572000" y="0"/>
                </a:lnTo>
                <a:lnTo>
                  <a:pt x="0" y="0"/>
                </a:lnTo>
                <a:lnTo>
                  <a:pt x="0" y="201569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349500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4967605"/>
            <a:ext cx="4860925" cy="1433195"/>
          </a:xfrm>
          <a:custGeom>
            <a:avLst/>
            <a:gdLst/>
            <a:ahLst/>
            <a:cxnLst/>
            <a:rect l="l" t="t" r="r" b="b"/>
            <a:pathLst>
              <a:path w="4572000" h="1433195">
                <a:moveTo>
                  <a:pt x="0" y="1432979"/>
                </a:moveTo>
                <a:lnTo>
                  <a:pt x="4572000" y="1432979"/>
                </a:lnTo>
                <a:lnTo>
                  <a:pt x="4572000" y="0"/>
                </a:lnTo>
                <a:lnTo>
                  <a:pt x="0" y="0"/>
                </a:lnTo>
                <a:lnTo>
                  <a:pt x="0" y="1432979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sz="900" dirty="0">
              <a:latin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950" y="5453400"/>
            <a:ext cx="1488112" cy="32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Typ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 een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negatie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f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Trebuchet MS"/>
                <a:cs typeface="Trebuchet MS"/>
              </a:rPr>
              <a:t>getal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om naar links te bewegen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6262" y="5453400"/>
            <a:ext cx="1511249" cy="32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Ty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p een 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positie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f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Trebuchet MS"/>
                <a:cs typeface="Trebuchet MS"/>
              </a:rPr>
              <a:t>getal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om naar rechts te bewegen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50040" y="1430616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7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4377906"/>
            <a:ext cx="4860925" cy="603250"/>
          </a:xfrm>
          <a:custGeom>
            <a:avLst/>
            <a:gdLst/>
            <a:ahLst/>
            <a:cxnLst/>
            <a:rect l="l" t="t" r="r" b="b"/>
            <a:pathLst>
              <a:path w="4572000" h="603250">
                <a:moveTo>
                  <a:pt x="0" y="602627"/>
                </a:moveTo>
                <a:lnTo>
                  <a:pt x="4572000" y="602627"/>
                </a:lnTo>
                <a:lnTo>
                  <a:pt x="4572000" y="0"/>
                </a:lnTo>
                <a:lnTo>
                  <a:pt x="0" y="0"/>
                </a:lnTo>
                <a:lnTo>
                  <a:pt x="0" y="602627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4967820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4365206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08349" y="4663390"/>
            <a:ext cx="217513" cy="221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03549" y="4663390"/>
            <a:ext cx="217513" cy="221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42296" y="228600"/>
            <a:ext cx="4550366" cy="566181"/>
          </a:xfrm>
          <a:prstGeom prst="rect">
            <a:avLst/>
          </a:prstGeom>
        </p:spPr>
        <p:txBody>
          <a:bodyPr vert="horz" wrap="square" lIns="0" tIns="57782" rIns="0" bIns="0" rtlCol="0">
            <a:spAutoFit/>
          </a:bodyPr>
          <a:lstStyle/>
          <a:p>
            <a:pPr marL="12700">
              <a:spcBef>
                <a:spcPts val="455"/>
              </a:spcBef>
            </a:pPr>
            <a:r>
              <a:rPr lang="nl-NL" sz="2400" spc="25" dirty="0"/>
              <a:t>Beweeg naar links en rechts </a:t>
            </a:r>
            <a:r>
              <a:rPr sz="900" spc="-40" dirty="0"/>
              <a:t>scratch.mit.edu</a:t>
            </a:r>
            <a:endParaRPr sz="900" dirty="0"/>
          </a:p>
        </p:txBody>
      </p:sp>
      <p:sp>
        <p:nvSpPr>
          <p:cNvPr id="43" name="object 43"/>
          <p:cNvSpPr txBox="1"/>
          <p:nvPr/>
        </p:nvSpPr>
        <p:spPr>
          <a:xfrm>
            <a:off x="1820863" y="2495550"/>
            <a:ext cx="2140938" cy="5078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nl-NL" sz="1400" b="1" spc="-95" dirty="0">
              <a:solidFill>
                <a:srgbClr val="939598"/>
              </a:solidFill>
              <a:latin typeface="Trebuchet MS"/>
              <a:cs typeface="Trebuchet MS"/>
            </a:endParaRPr>
          </a:p>
          <a:p>
            <a:pPr marL="1096584">
              <a:spcBef>
                <a:spcPts val="111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pijltje rechts</a:t>
            </a:r>
            <a:r>
              <a:rPr sz="900" spc="-11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26183" y="5919787"/>
            <a:ext cx="317986" cy="168910"/>
          </a:xfrm>
          <a:custGeom>
            <a:avLst/>
            <a:gdLst/>
            <a:ahLst/>
            <a:cxnLst/>
            <a:rect l="l" t="t" r="r" b="b"/>
            <a:pathLst>
              <a:path w="299085" h="168910">
                <a:moveTo>
                  <a:pt x="287159" y="99182"/>
                </a:moveTo>
                <a:lnTo>
                  <a:pt x="15557" y="99182"/>
                </a:lnTo>
                <a:lnTo>
                  <a:pt x="202311" y="113546"/>
                </a:lnTo>
                <a:lnTo>
                  <a:pt x="202311" y="157640"/>
                </a:lnTo>
                <a:lnTo>
                  <a:pt x="204230" y="163938"/>
                </a:lnTo>
                <a:lnTo>
                  <a:pt x="208976" y="167808"/>
                </a:lnTo>
                <a:lnTo>
                  <a:pt x="215035" y="168547"/>
                </a:lnTo>
                <a:lnTo>
                  <a:pt x="220891" y="165451"/>
                </a:lnTo>
                <a:lnTo>
                  <a:pt x="287159" y="99182"/>
                </a:lnTo>
                <a:close/>
              </a:path>
              <a:path w="299085" h="168910">
                <a:moveTo>
                  <a:pt x="15417" y="68524"/>
                </a:moveTo>
                <a:lnTo>
                  <a:pt x="6870" y="68524"/>
                </a:lnTo>
                <a:lnTo>
                  <a:pt x="0" y="75395"/>
                </a:lnTo>
                <a:lnTo>
                  <a:pt x="0" y="92350"/>
                </a:lnTo>
                <a:lnTo>
                  <a:pt x="6870" y="99220"/>
                </a:lnTo>
                <a:lnTo>
                  <a:pt x="15417" y="99220"/>
                </a:lnTo>
                <a:lnTo>
                  <a:pt x="287159" y="99182"/>
                </a:lnTo>
                <a:lnTo>
                  <a:pt x="298704" y="87638"/>
                </a:lnTo>
                <a:lnTo>
                  <a:pt x="298704" y="80907"/>
                </a:lnTo>
                <a:lnTo>
                  <a:pt x="286359" y="68562"/>
                </a:lnTo>
                <a:lnTo>
                  <a:pt x="15468" y="68562"/>
                </a:lnTo>
                <a:close/>
              </a:path>
              <a:path w="299085" h="168910">
                <a:moveTo>
                  <a:pt x="215035" y="0"/>
                </a:moveTo>
                <a:lnTo>
                  <a:pt x="208976" y="741"/>
                </a:lnTo>
                <a:lnTo>
                  <a:pt x="204230" y="4612"/>
                </a:lnTo>
                <a:lnTo>
                  <a:pt x="202311" y="10904"/>
                </a:lnTo>
                <a:lnTo>
                  <a:pt x="202311" y="54199"/>
                </a:lnTo>
                <a:lnTo>
                  <a:pt x="15582" y="68524"/>
                </a:lnTo>
                <a:lnTo>
                  <a:pt x="286359" y="68562"/>
                </a:lnTo>
                <a:lnTo>
                  <a:pt x="220891" y="3094"/>
                </a:lnTo>
                <a:lnTo>
                  <a:pt x="215035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589495" y="5919789"/>
            <a:ext cx="317986" cy="168910"/>
          </a:xfrm>
          <a:custGeom>
            <a:avLst/>
            <a:gdLst/>
            <a:ahLst/>
            <a:cxnLst/>
            <a:rect l="l" t="t" r="r" b="b"/>
            <a:pathLst>
              <a:path w="299085" h="168910">
                <a:moveTo>
                  <a:pt x="83668" y="0"/>
                </a:moveTo>
                <a:lnTo>
                  <a:pt x="77812" y="3096"/>
                </a:lnTo>
                <a:lnTo>
                  <a:pt x="0" y="80909"/>
                </a:lnTo>
                <a:lnTo>
                  <a:pt x="0" y="87640"/>
                </a:lnTo>
                <a:lnTo>
                  <a:pt x="77812" y="165453"/>
                </a:lnTo>
                <a:lnTo>
                  <a:pt x="83668" y="168547"/>
                </a:lnTo>
                <a:lnTo>
                  <a:pt x="89727" y="167805"/>
                </a:lnTo>
                <a:lnTo>
                  <a:pt x="94473" y="163934"/>
                </a:lnTo>
                <a:lnTo>
                  <a:pt x="96393" y="157642"/>
                </a:lnTo>
                <a:lnTo>
                  <a:pt x="96393" y="114348"/>
                </a:lnTo>
                <a:lnTo>
                  <a:pt x="283121" y="100022"/>
                </a:lnTo>
                <a:lnTo>
                  <a:pt x="291871" y="99984"/>
                </a:lnTo>
                <a:lnTo>
                  <a:pt x="298704" y="93151"/>
                </a:lnTo>
                <a:lnTo>
                  <a:pt x="298704" y="76197"/>
                </a:lnTo>
                <a:lnTo>
                  <a:pt x="291871" y="69364"/>
                </a:lnTo>
                <a:lnTo>
                  <a:pt x="283146" y="69364"/>
                </a:lnTo>
                <a:lnTo>
                  <a:pt x="96393" y="55001"/>
                </a:lnTo>
                <a:lnTo>
                  <a:pt x="96393" y="10906"/>
                </a:lnTo>
                <a:lnTo>
                  <a:pt x="94473" y="4608"/>
                </a:lnTo>
                <a:lnTo>
                  <a:pt x="89727" y="738"/>
                </a:lnTo>
                <a:lnTo>
                  <a:pt x="83668" y="0"/>
                </a:lnTo>
                <a:close/>
              </a:path>
              <a:path w="299085" h="168910">
                <a:moveTo>
                  <a:pt x="291871" y="99984"/>
                </a:moveTo>
                <a:lnTo>
                  <a:pt x="283235" y="99984"/>
                </a:lnTo>
                <a:lnTo>
                  <a:pt x="291833" y="100022"/>
                </a:lnTo>
                <a:close/>
              </a:path>
              <a:path w="299085" h="168910">
                <a:moveTo>
                  <a:pt x="291833" y="69326"/>
                </a:moveTo>
                <a:lnTo>
                  <a:pt x="283286" y="69326"/>
                </a:lnTo>
                <a:lnTo>
                  <a:pt x="291871" y="69364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13531" y="5588973"/>
            <a:ext cx="606953" cy="6135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76712" y="2020685"/>
            <a:ext cx="10491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een sprite.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961167" y="1528952"/>
            <a:ext cx="438455" cy="4123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961166" y="1528952"/>
            <a:ext cx="438834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447340" y="1482726"/>
            <a:ext cx="757494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447355" y="1490675"/>
            <a:ext cx="757493" cy="536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444859" y="1483492"/>
            <a:ext cx="759978" cy="711704"/>
          </a:xfrm>
          <a:custGeom>
            <a:avLst/>
            <a:gdLst>
              <a:gd name="connsiteX0" fmla="*/ 76200 w 712470"/>
              <a:gd name="connsiteY0" fmla="*/ 0 h 712470"/>
              <a:gd name="connsiteX1" fmla="*/ 32146 w 712470"/>
              <a:gd name="connsiteY1" fmla="*/ 1190 h 712470"/>
              <a:gd name="connsiteX2" fmla="*/ 9525 w 712470"/>
              <a:gd name="connsiteY2" fmla="*/ 9525 h 712470"/>
              <a:gd name="connsiteX3" fmla="*/ 1190 w 712470"/>
              <a:gd name="connsiteY3" fmla="*/ 32146 h 712470"/>
              <a:gd name="connsiteX4" fmla="*/ 0 w 712470"/>
              <a:gd name="connsiteY4" fmla="*/ 76200 h 712470"/>
              <a:gd name="connsiteX5" fmla="*/ 0 w 712470"/>
              <a:gd name="connsiteY5" fmla="*/ 636270 h 712470"/>
              <a:gd name="connsiteX6" fmla="*/ 1190 w 712470"/>
              <a:gd name="connsiteY6" fmla="*/ 680323 h 712470"/>
              <a:gd name="connsiteX7" fmla="*/ 9525 w 712470"/>
              <a:gd name="connsiteY7" fmla="*/ 702945 h 712470"/>
              <a:gd name="connsiteX8" fmla="*/ 32146 w 712470"/>
              <a:gd name="connsiteY8" fmla="*/ 711279 h 712470"/>
              <a:gd name="connsiteX9" fmla="*/ 76200 w 712470"/>
              <a:gd name="connsiteY9" fmla="*/ 712470 h 712470"/>
              <a:gd name="connsiteX10" fmla="*/ 636270 w 712470"/>
              <a:gd name="connsiteY10" fmla="*/ 712470 h 712470"/>
              <a:gd name="connsiteX11" fmla="*/ 680323 w 712470"/>
              <a:gd name="connsiteY11" fmla="*/ 711279 h 712470"/>
              <a:gd name="connsiteX12" fmla="*/ 702945 w 712470"/>
              <a:gd name="connsiteY12" fmla="*/ 702945 h 712470"/>
              <a:gd name="connsiteX13" fmla="*/ 711279 w 712470"/>
              <a:gd name="connsiteY13" fmla="*/ 680323 h 712470"/>
              <a:gd name="connsiteX14" fmla="*/ 712470 w 712470"/>
              <a:gd name="connsiteY14" fmla="*/ 636270 h 712470"/>
              <a:gd name="connsiteX15" fmla="*/ 712470 w 712470"/>
              <a:gd name="connsiteY15" fmla="*/ 76200 h 712470"/>
              <a:gd name="connsiteX16" fmla="*/ 711279 w 712470"/>
              <a:gd name="connsiteY16" fmla="*/ 32146 h 712470"/>
              <a:gd name="connsiteX17" fmla="*/ 702945 w 712470"/>
              <a:gd name="connsiteY17" fmla="*/ 9525 h 712470"/>
              <a:gd name="connsiteX18" fmla="*/ 680323 w 712470"/>
              <a:gd name="connsiteY18" fmla="*/ 1190 h 712470"/>
              <a:gd name="connsiteX19" fmla="*/ 636270 w 712470"/>
              <a:gd name="connsiteY19" fmla="*/ 0 h 712470"/>
              <a:gd name="connsiteX20" fmla="*/ 76200 w 712470"/>
              <a:gd name="connsiteY20" fmla="*/ 0 h 712470"/>
              <a:gd name="connsiteX0" fmla="*/ 76200 w 712470"/>
              <a:gd name="connsiteY0" fmla="*/ 0 h 712470"/>
              <a:gd name="connsiteX1" fmla="*/ 9525 w 712470"/>
              <a:gd name="connsiteY1" fmla="*/ 9525 h 712470"/>
              <a:gd name="connsiteX2" fmla="*/ 1190 w 712470"/>
              <a:gd name="connsiteY2" fmla="*/ 32146 h 712470"/>
              <a:gd name="connsiteX3" fmla="*/ 0 w 712470"/>
              <a:gd name="connsiteY3" fmla="*/ 76200 h 712470"/>
              <a:gd name="connsiteX4" fmla="*/ 0 w 712470"/>
              <a:gd name="connsiteY4" fmla="*/ 636270 h 712470"/>
              <a:gd name="connsiteX5" fmla="*/ 1190 w 712470"/>
              <a:gd name="connsiteY5" fmla="*/ 680323 h 712470"/>
              <a:gd name="connsiteX6" fmla="*/ 9525 w 712470"/>
              <a:gd name="connsiteY6" fmla="*/ 702945 h 712470"/>
              <a:gd name="connsiteX7" fmla="*/ 32146 w 712470"/>
              <a:gd name="connsiteY7" fmla="*/ 711279 h 712470"/>
              <a:gd name="connsiteX8" fmla="*/ 76200 w 712470"/>
              <a:gd name="connsiteY8" fmla="*/ 712470 h 712470"/>
              <a:gd name="connsiteX9" fmla="*/ 636270 w 712470"/>
              <a:gd name="connsiteY9" fmla="*/ 712470 h 712470"/>
              <a:gd name="connsiteX10" fmla="*/ 680323 w 712470"/>
              <a:gd name="connsiteY10" fmla="*/ 711279 h 712470"/>
              <a:gd name="connsiteX11" fmla="*/ 702945 w 712470"/>
              <a:gd name="connsiteY11" fmla="*/ 702945 h 712470"/>
              <a:gd name="connsiteX12" fmla="*/ 711279 w 712470"/>
              <a:gd name="connsiteY12" fmla="*/ 680323 h 712470"/>
              <a:gd name="connsiteX13" fmla="*/ 712470 w 712470"/>
              <a:gd name="connsiteY13" fmla="*/ 636270 h 712470"/>
              <a:gd name="connsiteX14" fmla="*/ 712470 w 712470"/>
              <a:gd name="connsiteY14" fmla="*/ 76200 h 712470"/>
              <a:gd name="connsiteX15" fmla="*/ 711279 w 712470"/>
              <a:gd name="connsiteY15" fmla="*/ 32146 h 712470"/>
              <a:gd name="connsiteX16" fmla="*/ 702945 w 712470"/>
              <a:gd name="connsiteY16" fmla="*/ 9525 h 712470"/>
              <a:gd name="connsiteX17" fmla="*/ 680323 w 712470"/>
              <a:gd name="connsiteY17" fmla="*/ 1190 h 712470"/>
              <a:gd name="connsiteX18" fmla="*/ 636270 w 712470"/>
              <a:gd name="connsiteY18" fmla="*/ 0 h 712470"/>
              <a:gd name="connsiteX19" fmla="*/ 76200 w 712470"/>
              <a:gd name="connsiteY19" fmla="*/ 0 h 712470"/>
              <a:gd name="connsiteX0" fmla="*/ 79375 w 715645"/>
              <a:gd name="connsiteY0" fmla="*/ 28257 h 740727"/>
              <a:gd name="connsiteX1" fmla="*/ 12700 w 715645"/>
              <a:gd name="connsiteY1" fmla="*/ 37782 h 740727"/>
              <a:gd name="connsiteX2" fmla="*/ 3175 w 715645"/>
              <a:gd name="connsiteY2" fmla="*/ 104457 h 740727"/>
              <a:gd name="connsiteX3" fmla="*/ 3175 w 715645"/>
              <a:gd name="connsiteY3" fmla="*/ 664527 h 740727"/>
              <a:gd name="connsiteX4" fmla="*/ 4365 w 715645"/>
              <a:gd name="connsiteY4" fmla="*/ 708580 h 740727"/>
              <a:gd name="connsiteX5" fmla="*/ 12700 w 715645"/>
              <a:gd name="connsiteY5" fmla="*/ 731202 h 740727"/>
              <a:gd name="connsiteX6" fmla="*/ 35321 w 715645"/>
              <a:gd name="connsiteY6" fmla="*/ 739536 h 740727"/>
              <a:gd name="connsiteX7" fmla="*/ 79375 w 715645"/>
              <a:gd name="connsiteY7" fmla="*/ 740727 h 740727"/>
              <a:gd name="connsiteX8" fmla="*/ 639445 w 715645"/>
              <a:gd name="connsiteY8" fmla="*/ 740727 h 740727"/>
              <a:gd name="connsiteX9" fmla="*/ 683498 w 715645"/>
              <a:gd name="connsiteY9" fmla="*/ 739536 h 740727"/>
              <a:gd name="connsiteX10" fmla="*/ 706120 w 715645"/>
              <a:gd name="connsiteY10" fmla="*/ 731202 h 740727"/>
              <a:gd name="connsiteX11" fmla="*/ 714454 w 715645"/>
              <a:gd name="connsiteY11" fmla="*/ 708580 h 740727"/>
              <a:gd name="connsiteX12" fmla="*/ 715645 w 715645"/>
              <a:gd name="connsiteY12" fmla="*/ 664527 h 740727"/>
              <a:gd name="connsiteX13" fmla="*/ 715645 w 715645"/>
              <a:gd name="connsiteY13" fmla="*/ 104457 h 740727"/>
              <a:gd name="connsiteX14" fmla="*/ 714454 w 715645"/>
              <a:gd name="connsiteY14" fmla="*/ 60403 h 740727"/>
              <a:gd name="connsiteX15" fmla="*/ 706120 w 715645"/>
              <a:gd name="connsiteY15" fmla="*/ 37782 h 740727"/>
              <a:gd name="connsiteX16" fmla="*/ 683498 w 715645"/>
              <a:gd name="connsiteY16" fmla="*/ 29447 h 740727"/>
              <a:gd name="connsiteX17" fmla="*/ 639445 w 715645"/>
              <a:gd name="connsiteY17" fmla="*/ 28257 h 740727"/>
              <a:gd name="connsiteX18" fmla="*/ 79375 w 715645"/>
              <a:gd name="connsiteY18" fmla="*/ 28257 h 740727"/>
              <a:gd name="connsiteX0" fmla="*/ 104457 w 740727"/>
              <a:gd name="connsiteY0" fmla="*/ 28257 h 740727"/>
              <a:gd name="connsiteX1" fmla="*/ 37782 w 740727"/>
              <a:gd name="connsiteY1" fmla="*/ 37782 h 740727"/>
              <a:gd name="connsiteX2" fmla="*/ 28257 w 740727"/>
              <a:gd name="connsiteY2" fmla="*/ 104457 h 740727"/>
              <a:gd name="connsiteX3" fmla="*/ 28257 w 740727"/>
              <a:gd name="connsiteY3" fmla="*/ 664527 h 740727"/>
              <a:gd name="connsiteX4" fmla="*/ 29447 w 740727"/>
              <a:gd name="connsiteY4" fmla="*/ 708580 h 740727"/>
              <a:gd name="connsiteX5" fmla="*/ 37782 w 740727"/>
              <a:gd name="connsiteY5" fmla="*/ 731202 h 740727"/>
              <a:gd name="connsiteX6" fmla="*/ 60403 w 740727"/>
              <a:gd name="connsiteY6" fmla="*/ 739536 h 740727"/>
              <a:gd name="connsiteX7" fmla="*/ 104457 w 740727"/>
              <a:gd name="connsiteY7" fmla="*/ 740727 h 740727"/>
              <a:gd name="connsiteX8" fmla="*/ 664527 w 740727"/>
              <a:gd name="connsiteY8" fmla="*/ 740727 h 740727"/>
              <a:gd name="connsiteX9" fmla="*/ 708580 w 740727"/>
              <a:gd name="connsiteY9" fmla="*/ 739536 h 740727"/>
              <a:gd name="connsiteX10" fmla="*/ 731202 w 740727"/>
              <a:gd name="connsiteY10" fmla="*/ 731202 h 740727"/>
              <a:gd name="connsiteX11" fmla="*/ 739536 w 740727"/>
              <a:gd name="connsiteY11" fmla="*/ 708580 h 740727"/>
              <a:gd name="connsiteX12" fmla="*/ 740727 w 740727"/>
              <a:gd name="connsiteY12" fmla="*/ 664527 h 740727"/>
              <a:gd name="connsiteX13" fmla="*/ 740727 w 740727"/>
              <a:gd name="connsiteY13" fmla="*/ 104457 h 740727"/>
              <a:gd name="connsiteX14" fmla="*/ 739536 w 740727"/>
              <a:gd name="connsiteY14" fmla="*/ 60403 h 740727"/>
              <a:gd name="connsiteX15" fmla="*/ 731202 w 740727"/>
              <a:gd name="connsiteY15" fmla="*/ 37782 h 740727"/>
              <a:gd name="connsiteX16" fmla="*/ 708580 w 740727"/>
              <a:gd name="connsiteY16" fmla="*/ 29447 h 740727"/>
              <a:gd name="connsiteX17" fmla="*/ 664527 w 740727"/>
              <a:gd name="connsiteY17" fmla="*/ 28257 h 740727"/>
              <a:gd name="connsiteX18" fmla="*/ 104457 w 740727"/>
              <a:gd name="connsiteY18" fmla="*/ 28257 h 740727"/>
              <a:gd name="connsiteX0" fmla="*/ 79375 w 715645"/>
              <a:gd name="connsiteY0" fmla="*/ 28257 h 740727"/>
              <a:gd name="connsiteX1" fmla="*/ 12700 w 715645"/>
              <a:gd name="connsiteY1" fmla="*/ 37782 h 740727"/>
              <a:gd name="connsiteX2" fmla="*/ 3175 w 715645"/>
              <a:gd name="connsiteY2" fmla="*/ 104457 h 740727"/>
              <a:gd name="connsiteX3" fmla="*/ 3175 w 715645"/>
              <a:gd name="connsiteY3" fmla="*/ 664527 h 740727"/>
              <a:gd name="connsiteX4" fmla="*/ 4365 w 715645"/>
              <a:gd name="connsiteY4" fmla="*/ 708580 h 740727"/>
              <a:gd name="connsiteX5" fmla="*/ 12700 w 715645"/>
              <a:gd name="connsiteY5" fmla="*/ 731202 h 740727"/>
              <a:gd name="connsiteX6" fmla="*/ 35321 w 715645"/>
              <a:gd name="connsiteY6" fmla="*/ 739536 h 740727"/>
              <a:gd name="connsiteX7" fmla="*/ 79375 w 715645"/>
              <a:gd name="connsiteY7" fmla="*/ 740727 h 740727"/>
              <a:gd name="connsiteX8" fmla="*/ 639445 w 715645"/>
              <a:gd name="connsiteY8" fmla="*/ 740727 h 740727"/>
              <a:gd name="connsiteX9" fmla="*/ 683498 w 715645"/>
              <a:gd name="connsiteY9" fmla="*/ 739536 h 740727"/>
              <a:gd name="connsiteX10" fmla="*/ 706120 w 715645"/>
              <a:gd name="connsiteY10" fmla="*/ 731202 h 740727"/>
              <a:gd name="connsiteX11" fmla="*/ 714454 w 715645"/>
              <a:gd name="connsiteY11" fmla="*/ 708580 h 740727"/>
              <a:gd name="connsiteX12" fmla="*/ 715645 w 715645"/>
              <a:gd name="connsiteY12" fmla="*/ 664527 h 740727"/>
              <a:gd name="connsiteX13" fmla="*/ 715645 w 715645"/>
              <a:gd name="connsiteY13" fmla="*/ 104457 h 740727"/>
              <a:gd name="connsiteX14" fmla="*/ 714454 w 715645"/>
              <a:gd name="connsiteY14" fmla="*/ 60403 h 740727"/>
              <a:gd name="connsiteX15" fmla="*/ 706120 w 715645"/>
              <a:gd name="connsiteY15" fmla="*/ 37782 h 740727"/>
              <a:gd name="connsiteX16" fmla="*/ 683498 w 715645"/>
              <a:gd name="connsiteY16" fmla="*/ 29447 h 740727"/>
              <a:gd name="connsiteX17" fmla="*/ 639445 w 715645"/>
              <a:gd name="connsiteY17" fmla="*/ 28257 h 740727"/>
              <a:gd name="connsiteX18" fmla="*/ 79375 w 715645"/>
              <a:gd name="connsiteY18" fmla="*/ 28257 h 740727"/>
              <a:gd name="connsiteX0" fmla="*/ 79375 w 715645"/>
              <a:gd name="connsiteY0" fmla="*/ 28257 h 740727"/>
              <a:gd name="connsiteX1" fmla="*/ 12700 w 715645"/>
              <a:gd name="connsiteY1" fmla="*/ 37782 h 740727"/>
              <a:gd name="connsiteX2" fmla="*/ 3175 w 715645"/>
              <a:gd name="connsiteY2" fmla="*/ 104457 h 740727"/>
              <a:gd name="connsiteX3" fmla="*/ 3175 w 715645"/>
              <a:gd name="connsiteY3" fmla="*/ 664527 h 740727"/>
              <a:gd name="connsiteX4" fmla="*/ 4365 w 715645"/>
              <a:gd name="connsiteY4" fmla="*/ 708580 h 740727"/>
              <a:gd name="connsiteX5" fmla="*/ 12700 w 715645"/>
              <a:gd name="connsiteY5" fmla="*/ 731202 h 740727"/>
              <a:gd name="connsiteX6" fmla="*/ 35321 w 715645"/>
              <a:gd name="connsiteY6" fmla="*/ 739536 h 740727"/>
              <a:gd name="connsiteX7" fmla="*/ 79375 w 715645"/>
              <a:gd name="connsiteY7" fmla="*/ 740727 h 740727"/>
              <a:gd name="connsiteX8" fmla="*/ 639445 w 715645"/>
              <a:gd name="connsiteY8" fmla="*/ 740727 h 740727"/>
              <a:gd name="connsiteX9" fmla="*/ 683498 w 715645"/>
              <a:gd name="connsiteY9" fmla="*/ 739536 h 740727"/>
              <a:gd name="connsiteX10" fmla="*/ 706120 w 715645"/>
              <a:gd name="connsiteY10" fmla="*/ 731202 h 740727"/>
              <a:gd name="connsiteX11" fmla="*/ 714454 w 715645"/>
              <a:gd name="connsiteY11" fmla="*/ 708580 h 740727"/>
              <a:gd name="connsiteX12" fmla="*/ 715645 w 715645"/>
              <a:gd name="connsiteY12" fmla="*/ 664527 h 740727"/>
              <a:gd name="connsiteX13" fmla="*/ 715645 w 715645"/>
              <a:gd name="connsiteY13" fmla="*/ 104457 h 740727"/>
              <a:gd name="connsiteX14" fmla="*/ 714454 w 715645"/>
              <a:gd name="connsiteY14" fmla="*/ 60403 h 740727"/>
              <a:gd name="connsiteX15" fmla="*/ 706120 w 715645"/>
              <a:gd name="connsiteY15" fmla="*/ 37782 h 740727"/>
              <a:gd name="connsiteX16" fmla="*/ 683498 w 715645"/>
              <a:gd name="connsiteY16" fmla="*/ 29447 h 740727"/>
              <a:gd name="connsiteX17" fmla="*/ 639445 w 715645"/>
              <a:gd name="connsiteY17" fmla="*/ 28257 h 740727"/>
              <a:gd name="connsiteX18" fmla="*/ 79375 w 715645"/>
              <a:gd name="connsiteY18" fmla="*/ 28257 h 740727"/>
              <a:gd name="connsiteX0" fmla="*/ 79375 w 715645"/>
              <a:gd name="connsiteY0" fmla="*/ 3176 h 715646"/>
              <a:gd name="connsiteX1" fmla="*/ 12700 w 715645"/>
              <a:gd name="connsiteY1" fmla="*/ 12701 h 715646"/>
              <a:gd name="connsiteX2" fmla="*/ 3175 w 715645"/>
              <a:gd name="connsiteY2" fmla="*/ 79376 h 715646"/>
              <a:gd name="connsiteX3" fmla="*/ 3175 w 715645"/>
              <a:gd name="connsiteY3" fmla="*/ 639446 h 715646"/>
              <a:gd name="connsiteX4" fmla="*/ 4365 w 715645"/>
              <a:gd name="connsiteY4" fmla="*/ 683499 h 715646"/>
              <a:gd name="connsiteX5" fmla="*/ 12700 w 715645"/>
              <a:gd name="connsiteY5" fmla="*/ 706121 h 715646"/>
              <a:gd name="connsiteX6" fmla="*/ 35321 w 715645"/>
              <a:gd name="connsiteY6" fmla="*/ 714455 h 715646"/>
              <a:gd name="connsiteX7" fmla="*/ 79375 w 715645"/>
              <a:gd name="connsiteY7" fmla="*/ 715646 h 715646"/>
              <a:gd name="connsiteX8" fmla="*/ 639445 w 715645"/>
              <a:gd name="connsiteY8" fmla="*/ 715646 h 715646"/>
              <a:gd name="connsiteX9" fmla="*/ 683498 w 715645"/>
              <a:gd name="connsiteY9" fmla="*/ 714455 h 715646"/>
              <a:gd name="connsiteX10" fmla="*/ 706120 w 715645"/>
              <a:gd name="connsiteY10" fmla="*/ 706121 h 715646"/>
              <a:gd name="connsiteX11" fmla="*/ 714454 w 715645"/>
              <a:gd name="connsiteY11" fmla="*/ 683499 h 715646"/>
              <a:gd name="connsiteX12" fmla="*/ 715645 w 715645"/>
              <a:gd name="connsiteY12" fmla="*/ 639446 h 715646"/>
              <a:gd name="connsiteX13" fmla="*/ 715645 w 715645"/>
              <a:gd name="connsiteY13" fmla="*/ 79376 h 715646"/>
              <a:gd name="connsiteX14" fmla="*/ 714454 w 715645"/>
              <a:gd name="connsiteY14" fmla="*/ 35322 h 715646"/>
              <a:gd name="connsiteX15" fmla="*/ 706120 w 715645"/>
              <a:gd name="connsiteY15" fmla="*/ 12701 h 715646"/>
              <a:gd name="connsiteX16" fmla="*/ 683498 w 715645"/>
              <a:gd name="connsiteY16" fmla="*/ 4366 h 715646"/>
              <a:gd name="connsiteX17" fmla="*/ 639445 w 715645"/>
              <a:gd name="connsiteY17" fmla="*/ 3176 h 715646"/>
              <a:gd name="connsiteX18" fmla="*/ 79375 w 715645"/>
              <a:gd name="connsiteY18" fmla="*/ 3176 h 715646"/>
              <a:gd name="connsiteX0" fmla="*/ 79375 w 715645"/>
              <a:gd name="connsiteY0" fmla="*/ 3176 h 715646"/>
              <a:gd name="connsiteX1" fmla="*/ 12700 w 715645"/>
              <a:gd name="connsiteY1" fmla="*/ 12701 h 715646"/>
              <a:gd name="connsiteX2" fmla="*/ 3175 w 715645"/>
              <a:gd name="connsiteY2" fmla="*/ 79376 h 715646"/>
              <a:gd name="connsiteX3" fmla="*/ 3175 w 715645"/>
              <a:gd name="connsiteY3" fmla="*/ 639446 h 715646"/>
              <a:gd name="connsiteX4" fmla="*/ 4365 w 715645"/>
              <a:gd name="connsiteY4" fmla="*/ 683499 h 715646"/>
              <a:gd name="connsiteX5" fmla="*/ 12700 w 715645"/>
              <a:gd name="connsiteY5" fmla="*/ 706121 h 715646"/>
              <a:gd name="connsiteX6" fmla="*/ 35321 w 715645"/>
              <a:gd name="connsiteY6" fmla="*/ 714455 h 715646"/>
              <a:gd name="connsiteX7" fmla="*/ 79375 w 715645"/>
              <a:gd name="connsiteY7" fmla="*/ 715646 h 715646"/>
              <a:gd name="connsiteX8" fmla="*/ 639445 w 715645"/>
              <a:gd name="connsiteY8" fmla="*/ 715646 h 715646"/>
              <a:gd name="connsiteX9" fmla="*/ 683498 w 715645"/>
              <a:gd name="connsiteY9" fmla="*/ 714455 h 715646"/>
              <a:gd name="connsiteX10" fmla="*/ 706120 w 715645"/>
              <a:gd name="connsiteY10" fmla="*/ 706121 h 715646"/>
              <a:gd name="connsiteX11" fmla="*/ 714454 w 715645"/>
              <a:gd name="connsiteY11" fmla="*/ 683499 h 715646"/>
              <a:gd name="connsiteX12" fmla="*/ 715645 w 715645"/>
              <a:gd name="connsiteY12" fmla="*/ 639446 h 715646"/>
              <a:gd name="connsiteX13" fmla="*/ 715645 w 715645"/>
              <a:gd name="connsiteY13" fmla="*/ 79376 h 715646"/>
              <a:gd name="connsiteX14" fmla="*/ 714454 w 715645"/>
              <a:gd name="connsiteY14" fmla="*/ 35322 h 715646"/>
              <a:gd name="connsiteX15" fmla="*/ 706120 w 715645"/>
              <a:gd name="connsiteY15" fmla="*/ 12701 h 715646"/>
              <a:gd name="connsiteX16" fmla="*/ 683498 w 715645"/>
              <a:gd name="connsiteY16" fmla="*/ 4366 h 715646"/>
              <a:gd name="connsiteX17" fmla="*/ 639445 w 715645"/>
              <a:gd name="connsiteY17" fmla="*/ 3176 h 715646"/>
              <a:gd name="connsiteX18" fmla="*/ 79375 w 715645"/>
              <a:gd name="connsiteY18" fmla="*/ 3176 h 715646"/>
              <a:gd name="connsiteX0" fmla="*/ 94959 w 731229"/>
              <a:gd name="connsiteY0" fmla="*/ 3176 h 715646"/>
              <a:gd name="connsiteX1" fmla="*/ 28284 w 731229"/>
              <a:gd name="connsiteY1" fmla="*/ 12701 h 715646"/>
              <a:gd name="connsiteX2" fmla="*/ 18759 w 731229"/>
              <a:gd name="connsiteY2" fmla="*/ 79376 h 715646"/>
              <a:gd name="connsiteX3" fmla="*/ 18759 w 731229"/>
              <a:gd name="connsiteY3" fmla="*/ 639446 h 715646"/>
              <a:gd name="connsiteX4" fmla="*/ 19949 w 731229"/>
              <a:gd name="connsiteY4" fmla="*/ 683499 h 715646"/>
              <a:gd name="connsiteX5" fmla="*/ 28284 w 731229"/>
              <a:gd name="connsiteY5" fmla="*/ 706121 h 715646"/>
              <a:gd name="connsiteX6" fmla="*/ 50905 w 731229"/>
              <a:gd name="connsiteY6" fmla="*/ 714455 h 715646"/>
              <a:gd name="connsiteX7" fmla="*/ 94959 w 731229"/>
              <a:gd name="connsiteY7" fmla="*/ 715646 h 715646"/>
              <a:gd name="connsiteX8" fmla="*/ 655029 w 731229"/>
              <a:gd name="connsiteY8" fmla="*/ 715646 h 715646"/>
              <a:gd name="connsiteX9" fmla="*/ 699082 w 731229"/>
              <a:gd name="connsiteY9" fmla="*/ 714455 h 715646"/>
              <a:gd name="connsiteX10" fmla="*/ 721704 w 731229"/>
              <a:gd name="connsiteY10" fmla="*/ 706121 h 715646"/>
              <a:gd name="connsiteX11" fmla="*/ 730038 w 731229"/>
              <a:gd name="connsiteY11" fmla="*/ 683499 h 715646"/>
              <a:gd name="connsiteX12" fmla="*/ 731229 w 731229"/>
              <a:gd name="connsiteY12" fmla="*/ 639446 h 715646"/>
              <a:gd name="connsiteX13" fmla="*/ 731229 w 731229"/>
              <a:gd name="connsiteY13" fmla="*/ 79376 h 715646"/>
              <a:gd name="connsiteX14" fmla="*/ 730038 w 731229"/>
              <a:gd name="connsiteY14" fmla="*/ 35322 h 715646"/>
              <a:gd name="connsiteX15" fmla="*/ 721704 w 731229"/>
              <a:gd name="connsiteY15" fmla="*/ 12701 h 715646"/>
              <a:gd name="connsiteX16" fmla="*/ 699082 w 731229"/>
              <a:gd name="connsiteY16" fmla="*/ 4366 h 715646"/>
              <a:gd name="connsiteX17" fmla="*/ 655029 w 731229"/>
              <a:gd name="connsiteY17" fmla="*/ 3176 h 715646"/>
              <a:gd name="connsiteX18" fmla="*/ 94959 w 731229"/>
              <a:gd name="connsiteY18" fmla="*/ 3176 h 715646"/>
              <a:gd name="connsiteX0" fmla="*/ 94959 w 731229"/>
              <a:gd name="connsiteY0" fmla="*/ 3176 h 715646"/>
              <a:gd name="connsiteX1" fmla="*/ 28284 w 731229"/>
              <a:gd name="connsiteY1" fmla="*/ 12701 h 715646"/>
              <a:gd name="connsiteX2" fmla="*/ 18759 w 731229"/>
              <a:gd name="connsiteY2" fmla="*/ 79376 h 715646"/>
              <a:gd name="connsiteX3" fmla="*/ 18759 w 731229"/>
              <a:gd name="connsiteY3" fmla="*/ 639446 h 715646"/>
              <a:gd name="connsiteX4" fmla="*/ 19949 w 731229"/>
              <a:gd name="connsiteY4" fmla="*/ 683499 h 715646"/>
              <a:gd name="connsiteX5" fmla="*/ 28284 w 731229"/>
              <a:gd name="connsiteY5" fmla="*/ 706121 h 715646"/>
              <a:gd name="connsiteX6" fmla="*/ 50905 w 731229"/>
              <a:gd name="connsiteY6" fmla="*/ 714455 h 715646"/>
              <a:gd name="connsiteX7" fmla="*/ 94959 w 731229"/>
              <a:gd name="connsiteY7" fmla="*/ 715646 h 715646"/>
              <a:gd name="connsiteX8" fmla="*/ 655029 w 731229"/>
              <a:gd name="connsiteY8" fmla="*/ 715646 h 715646"/>
              <a:gd name="connsiteX9" fmla="*/ 699082 w 731229"/>
              <a:gd name="connsiteY9" fmla="*/ 714455 h 715646"/>
              <a:gd name="connsiteX10" fmla="*/ 721704 w 731229"/>
              <a:gd name="connsiteY10" fmla="*/ 706121 h 715646"/>
              <a:gd name="connsiteX11" fmla="*/ 730038 w 731229"/>
              <a:gd name="connsiteY11" fmla="*/ 683499 h 715646"/>
              <a:gd name="connsiteX12" fmla="*/ 731229 w 731229"/>
              <a:gd name="connsiteY12" fmla="*/ 639446 h 715646"/>
              <a:gd name="connsiteX13" fmla="*/ 731229 w 731229"/>
              <a:gd name="connsiteY13" fmla="*/ 79376 h 715646"/>
              <a:gd name="connsiteX14" fmla="*/ 730038 w 731229"/>
              <a:gd name="connsiteY14" fmla="*/ 35322 h 715646"/>
              <a:gd name="connsiteX15" fmla="*/ 721704 w 731229"/>
              <a:gd name="connsiteY15" fmla="*/ 12701 h 715646"/>
              <a:gd name="connsiteX16" fmla="*/ 699082 w 731229"/>
              <a:gd name="connsiteY16" fmla="*/ 4366 h 715646"/>
              <a:gd name="connsiteX17" fmla="*/ 655029 w 731229"/>
              <a:gd name="connsiteY17" fmla="*/ 3176 h 715646"/>
              <a:gd name="connsiteX18" fmla="*/ 94959 w 731229"/>
              <a:gd name="connsiteY18" fmla="*/ 3176 h 715646"/>
              <a:gd name="connsiteX0" fmla="*/ 94959 w 731229"/>
              <a:gd name="connsiteY0" fmla="*/ 3176 h 715646"/>
              <a:gd name="connsiteX1" fmla="*/ 28284 w 731229"/>
              <a:gd name="connsiteY1" fmla="*/ 12701 h 715646"/>
              <a:gd name="connsiteX2" fmla="*/ 18759 w 731229"/>
              <a:gd name="connsiteY2" fmla="*/ 79376 h 715646"/>
              <a:gd name="connsiteX3" fmla="*/ 18759 w 731229"/>
              <a:gd name="connsiteY3" fmla="*/ 639446 h 715646"/>
              <a:gd name="connsiteX4" fmla="*/ 19949 w 731229"/>
              <a:gd name="connsiteY4" fmla="*/ 683499 h 715646"/>
              <a:gd name="connsiteX5" fmla="*/ 28284 w 731229"/>
              <a:gd name="connsiteY5" fmla="*/ 706121 h 715646"/>
              <a:gd name="connsiteX6" fmla="*/ 50905 w 731229"/>
              <a:gd name="connsiteY6" fmla="*/ 714455 h 715646"/>
              <a:gd name="connsiteX7" fmla="*/ 94959 w 731229"/>
              <a:gd name="connsiteY7" fmla="*/ 715646 h 715646"/>
              <a:gd name="connsiteX8" fmla="*/ 655029 w 731229"/>
              <a:gd name="connsiteY8" fmla="*/ 715646 h 715646"/>
              <a:gd name="connsiteX9" fmla="*/ 699082 w 731229"/>
              <a:gd name="connsiteY9" fmla="*/ 714455 h 715646"/>
              <a:gd name="connsiteX10" fmla="*/ 721704 w 731229"/>
              <a:gd name="connsiteY10" fmla="*/ 706121 h 715646"/>
              <a:gd name="connsiteX11" fmla="*/ 730038 w 731229"/>
              <a:gd name="connsiteY11" fmla="*/ 683499 h 715646"/>
              <a:gd name="connsiteX12" fmla="*/ 731229 w 731229"/>
              <a:gd name="connsiteY12" fmla="*/ 639446 h 715646"/>
              <a:gd name="connsiteX13" fmla="*/ 731229 w 731229"/>
              <a:gd name="connsiteY13" fmla="*/ 79376 h 715646"/>
              <a:gd name="connsiteX14" fmla="*/ 730038 w 731229"/>
              <a:gd name="connsiteY14" fmla="*/ 35322 h 715646"/>
              <a:gd name="connsiteX15" fmla="*/ 721704 w 731229"/>
              <a:gd name="connsiteY15" fmla="*/ 12701 h 715646"/>
              <a:gd name="connsiteX16" fmla="*/ 699082 w 731229"/>
              <a:gd name="connsiteY16" fmla="*/ 4366 h 715646"/>
              <a:gd name="connsiteX17" fmla="*/ 655029 w 731229"/>
              <a:gd name="connsiteY17" fmla="*/ 3176 h 715646"/>
              <a:gd name="connsiteX18" fmla="*/ 94959 w 731229"/>
              <a:gd name="connsiteY18" fmla="*/ 3176 h 715646"/>
              <a:gd name="connsiteX0" fmla="*/ 94959 w 731229"/>
              <a:gd name="connsiteY0" fmla="*/ 3176 h 715646"/>
              <a:gd name="connsiteX1" fmla="*/ 28284 w 731229"/>
              <a:gd name="connsiteY1" fmla="*/ 12701 h 715646"/>
              <a:gd name="connsiteX2" fmla="*/ 18759 w 731229"/>
              <a:gd name="connsiteY2" fmla="*/ 79376 h 715646"/>
              <a:gd name="connsiteX3" fmla="*/ 18759 w 731229"/>
              <a:gd name="connsiteY3" fmla="*/ 639446 h 715646"/>
              <a:gd name="connsiteX4" fmla="*/ 19949 w 731229"/>
              <a:gd name="connsiteY4" fmla="*/ 683499 h 715646"/>
              <a:gd name="connsiteX5" fmla="*/ 28284 w 731229"/>
              <a:gd name="connsiteY5" fmla="*/ 706121 h 715646"/>
              <a:gd name="connsiteX6" fmla="*/ 50905 w 731229"/>
              <a:gd name="connsiteY6" fmla="*/ 714455 h 715646"/>
              <a:gd name="connsiteX7" fmla="*/ 94959 w 731229"/>
              <a:gd name="connsiteY7" fmla="*/ 715646 h 715646"/>
              <a:gd name="connsiteX8" fmla="*/ 655029 w 731229"/>
              <a:gd name="connsiteY8" fmla="*/ 715646 h 715646"/>
              <a:gd name="connsiteX9" fmla="*/ 699082 w 731229"/>
              <a:gd name="connsiteY9" fmla="*/ 714455 h 715646"/>
              <a:gd name="connsiteX10" fmla="*/ 721704 w 731229"/>
              <a:gd name="connsiteY10" fmla="*/ 706121 h 715646"/>
              <a:gd name="connsiteX11" fmla="*/ 730038 w 731229"/>
              <a:gd name="connsiteY11" fmla="*/ 683499 h 715646"/>
              <a:gd name="connsiteX12" fmla="*/ 731229 w 731229"/>
              <a:gd name="connsiteY12" fmla="*/ 639446 h 715646"/>
              <a:gd name="connsiteX13" fmla="*/ 731229 w 731229"/>
              <a:gd name="connsiteY13" fmla="*/ 79376 h 715646"/>
              <a:gd name="connsiteX14" fmla="*/ 730038 w 731229"/>
              <a:gd name="connsiteY14" fmla="*/ 35322 h 715646"/>
              <a:gd name="connsiteX15" fmla="*/ 721704 w 731229"/>
              <a:gd name="connsiteY15" fmla="*/ 12701 h 715646"/>
              <a:gd name="connsiteX16" fmla="*/ 699082 w 731229"/>
              <a:gd name="connsiteY16" fmla="*/ 4366 h 715646"/>
              <a:gd name="connsiteX17" fmla="*/ 655029 w 731229"/>
              <a:gd name="connsiteY17" fmla="*/ 3176 h 715646"/>
              <a:gd name="connsiteX18" fmla="*/ 94959 w 731229"/>
              <a:gd name="connsiteY18" fmla="*/ 3176 h 715646"/>
              <a:gd name="connsiteX0" fmla="*/ 94959 w 731229"/>
              <a:gd name="connsiteY0" fmla="*/ 3176 h 715646"/>
              <a:gd name="connsiteX1" fmla="*/ 28284 w 731229"/>
              <a:gd name="connsiteY1" fmla="*/ 12701 h 715646"/>
              <a:gd name="connsiteX2" fmla="*/ 18759 w 731229"/>
              <a:gd name="connsiteY2" fmla="*/ 79376 h 715646"/>
              <a:gd name="connsiteX3" fmla="*/ 18759 w 731229"/>
              <a:gd name="connsiteY3" fmla="*/ 639446 h 715646"/>
              <a:gd name="connsiteX4" fmla="*/ 19949 w 731229"/>
              <a:gd name="connsiteY4" fmla="*/ 683499 h 715646"/>
              <a:gd name="connsiteX5" fmla="*/ 28284 w 731229"/>
              <a:gd name="connsiteY5" fmla="*/ 706121 h 715646"/>
              <a:gd name="connsiteX6" fmla="*/ 50905 w 731229"/>
              <a:gd name="connsiteY6" fmla="*/ 714455 h 715646"/>
              <a:gd name="connsiteX7" fmla="*/ 94959 w 731229"/>
              <a:gd name="connsiteY7" fmla="*/ 715646 h 715646"/>
              <a:gd name="connsiteX8" fmla="*/ 655029 w 731229"/>
              <a:gd name="connsiteY8" fmla="*/ 715646 h 715646"/>
              <a:gd name="connsiteX9" fmla="*/ 699082 w 731229"/>
              <a:gd name="connsiteY9" fmla="*/ 714455 h 715646"/>
              <a:gd name="connsiteX10" fmla="*/ 721704 w 731229"/>
              <a:gd name="connsiteY10" fmla="*/ 706121 h 715646"/>
              <a:gd name="connsiteX11" fmla="*/ 730038 w 731229"/>
              <a:gd name="connsiteY11" fmla="*/ 683499 h 715646"/>
              <a:gd name="connsiteX12" fmla="*/ 731229 w 731229"/>
              <a:gd name="connsiteY12" fmla="*/ 639446 h 715646"/>
              <a:gd name="connsiteX13" fmla="*/ 731229 w 731229"/>
              <a:gd name="connsiteY13" fmla="*/ 79376 h 715646"/>
              <a:gd name="connsiteX14" fmla="*/ 730038 w 731229"/>
              <a:gd name="connsiteY14" fmla="*/ 35322 h 715646"/>
              <a:gd name="connsiteX15" fmla="*/ 721704 w 731229"/>
              <a:gd name="connsiteY15" fmla="*/ 12701 h 715646"/>
              <a:gd name="connsiteX16" fmla="*/ 699082 w 731229"/>
              <a:gd name="connsiteY16" fmla="*/ 4366 h 715646"/>
              <a:gd name="connsiteX17" fmla="*/ 655029 w 731229"/>
              <a:gd name="connsiteY17" fmla="*/ 3176 h 715646"/>
              <a:gd name="connsiteX18" fmla="*/ 94959 w 731229"/>
              <a:gd name="connsiteY18" fmla="*/ 3176 h 715646"/>
              <a:gd name="connsiteX0" fmla="*/ 94959 w 731229"/>
              <a:gd name="connsiteY0" fmla="*/ 3176 h 715646"/>
              <a:gd name="connsiteX1" fmla="*/ 28284 w 731229"/>
              <a:gd name="connsiteY1" fmla="*/ 12701 h 715646"/>
              <a:gd name="connsiteX2" fmla="*/ 18759 w 731229"/>
              <a:gd name="connsiteY2" fmla="*/ 79376 h 715646"/>
              <a:gd name="connsiteX3" fmla="*/ 18759 w 731229"/>
              <a:gd name="connsiteY3" fmla="*/ 639446 h 715646"/>
              <a:gd name="connsiteX4" fmla="*/ 19949 w 731229"/>
              <a:gd name="connsiteY4" fmla="*/ 683499 h 715646"/>
              <a:gd name="connsiteX5" fmla="*/ 28284 w 731229"/>
              <a:gd name="connsiteY5" fmla="*/ 706121 h 715646"/>
              <a:gd name="connsiteX6" fmla="*/ 50905 w 731229"/>
              <a:gd name="connsiteY6" fmla="*/ 714455 h 715646"/>
              <a:gd name="connsiteX7" fmla="*/ 94959 w 731229"/>
              <a:gd name="connsiteY7" fmla="*/ 715646 h 715646"/>
              <a:gd name="connsiteX8" fmla="*/ 655029 w 731229"/>
              <a:gd name="connsiteY8" fmla="*/ 715646 h 715646"/>
              <a:gd name="connsiteX9" fmla="*/ 699082 w 731229"/>
              <a:gd name="connsiteY9" fmla="*/ 714455 h 715646"/>
              <a:gd name="connsiteX10" fmla="*/ 721704 w 731229"/>
              <a:gd name="connsiteY10" fmla="*/ 706121 h 715646"/>
              <a:gd name="connsiteX11" fmla="*/ 730038 w 731229"/>
              <a:gd name="connsiteY11" fmla="*/ 683499 h 715646"/>
              <a:gd name="connsiteX12" fmla="*/ 731229 w 731229"/>
              <a:gd name="connsiteY12" fmla="*/ 639446 h 715646"/>
              <a:gd name="connsiteX13" fmla="*/ 731229 w 731229"/>
              <a:gd name="connsiteY13" fmla="*/ 79376 h 715646"/>
              <a:gd name="connsiteX14" fmla="*/ 730038 w 731229"/>
              <a:gd name="connsiteY14" fmla="*/ 35322 h 715646"/>
              <a:gd name="connsiteX15" fmla="*/ 721704 w 731229"/>
              <a:gd name="connsiteY15" fmla="*/ 12701 h 715646"/>
              <a:gd name="connsiteX16" fmla="*/ 699082 w 731229"/>
              <a:gd name="connsiteY16" fmla="*/ 4366 h 715646"/>
              <a:gd name="connsiteX17" fmla="*/ 655029 w 731229"/>
              <a:gd name="connsiteY17" fmla="*/ 3176 h 715646"/>
              <a:gd name="connsiteX18" fmla="*/ 94959 w 731229"/>
              <a:gd name="connsiteY18" fmla="*/ 3176 h 715646"/>
              <a:gd name="connsiteX0" fmla="*/ 94959 w 731229"/>
              <a:gd name="connsiteY0" fmla="*/ 116361 h 828831"/>
              <a:gd name="connsiteX1" fmla="*/ 28284 w 731229"/>
              <a:gd name="connsiteY1" fmla="*/ 125886 h 828831"/>
              <a:gd name="connsiteX2" fmla="*/ 18759 w 731229"/>
              <a:gd name="connsiteY2" fmla="*/ 192561 h 828831"/>
              <a:gd name="connsiteX3" fmla="*/ 18759 w 731229"/>
              <a:gd name="connsiteY3" fmla="*/ 752631 h 828831"/>
              <a:gd name="connsiteX4" fmla="*/ 19949 w 731229"/>
              <a:gd name="connsiteY4" fmla="*/ 796684 h 828831"/>
              <a:gd name="connsiteX5" fmla="*/ 28284 w 731229"/>
              <a:gd name="connsiteY5" fmla="*/ 819306 h 828831"/>
              <a:gd name="connsiteX6" fmla="*/ 50905 w 731229"/>
              <a:gd name="connsiteY6" fmla="*/ 827640 h 828831"/>
              <a:gd name="connsiteX7" fmla="*/ 94959 w 731229"/>
              <a:gd name="connsiteY7" fmla="*/ 828831 h 828831"/>
              <a:gd name="connsiteX8" fmla="*/ 655029 w 731229"/>
              <a:gd name="connsiteY8" fmla="*/ 828831 h 828831"/>
              <a:gd name="connsiteX9" fmla="*/ 699082 w 731229"/>
              <a:gd name="connsiteY9" fmla="*/ 827640 h 828831"/>
              <a:gd name="connsiteX10" fmla="*/ 721704 w 731229"/>
              <a:gd name="connsiteY10" fmla="*/ 819306 h 828831"/>
              <a:gd name="connsiteX11" fmla="*/ 730038 w 731229"/>
              <a:gd name="connsiteY11" fmla="*/ 796684 h 828831"/>
              <a:gd name="connsiteX12" fmla="*/ 731229 w 731229"/>
              <a:gd name="connsiteY12" fmla="*/ 752631 h 828831"/>
              <a:gd name="connsiteX13" fmla="*/ 731229 w 731229"/>
              <a:gd name="connsiteY13" fmla="*/ 192561 h 828831"/>
              <a:gd name="connsiteX14" fmla="*/ 730038 w 731229"/>
              <a:gd name="connsiteY14" fmla="*/ 148507 h 828831"/>
              <a:gd name="connsiteX15" fmla="*/ 721704 w 731229"/>
              <a:gd name="connsiteY15" fmla="*/ 125886 h 828831"/>
              <a:gd name="connsiteX16" fmla="*/ 699082 w 731229"/>
              <a:gd name="connsiteY16" fmla="*/ 117551 h 828831"/>
              <a:gd name="connsiteX17" fmla="*/ 655029 w 731229"/>
              <a:gd name="connsiteY17" fmla="*/ 116361 h 828831"/>
              <a:gd name="connsiteX18" fmla="*/ 94959 w 731229"/>
              <a:gd name="connsiteY18" fmla="*/ 116361 h 828831"/>
              <a:gd name="connsiteX0" fmla="*/ 94959 w 731229"/>
              <a:gd name="connsiteY0" fmla="*/ 3176 h 715646"/>
              <a:gd name="connsiteX1" fmla="*/ 28284 w 731229"/>
              <a:gd name="connsiteY1" fmla="*/ 12701 h 715646"/>
              <a:gd name="connsiteX2" fmla="*/ 18759 w 731229"/>
              <a:gd name="connsiteY2" fmla="*/ 79376 h 715646"/>
              <a:gd name="connsiteX3" fmla="*/ 18759 w 731229"/>
              <a:gd name="connsiteY3" fmla="*/ 639446 h 715646"/>
              <a:gd name="connsiteX4" fmla="*/ 19949 w 731229"/>
              <a:gd name="connsiteY4" fmla="*/ 683499 h 715646"/>
              <a:gd name="connsiteX5" fmla="*/ 28284 w 731229"/>
              <a:gd name="connsiteY5" fmla="*/ 706121 h 715646"/>
              <a:gd name="connsiteX6" fmla="*/ 50905 w 731229"/>
              <a:gd name="connsiteY6" fmla="*/ 714455 h 715646"/>
              <a:gd name="connsiteX7" fmla="*/ 94959 w 731229"/>
              <a:gd name="connsiteY7" fmla="*/ 715646 h 715646"/>
              <a:gd name="connsiteX8" fmla="*/ 655029 w 731229"/>
              <a:gd name="connsiteY8" fmla="*/ 715646 h 715646"/>
              <a:gd name="connsiteX9" fmla="*/ 699082 w 731229"/>
              <a:gd name="connsiteY9" fmla="*/ 714455 h 715646"/>
              <a:gd name="connsiteX10" fmla="*/ 721704 w 731229"/>
              <a:gd name="connsiteY10" fmla="*/ 706121 h 715646"/>
              <a:gd name="connsiteX11" fmla="*/ 730038 w 731229"/>
              <a:gd name="connsiteY11" fmla="*/ 683499 h 715646"/>
              <a:gd name="connsiteX12" fmla="*/ 731229 w 731229"/>
              <a:gd name="connsiteY12" fmla="*/ 639446 h 715646"/>
              <a:gd name="connsiteX13" fmla="*/ 731229 w 731229"/>
              <a:gd name="connsiteY13" fmla="*/ 79376 h 715646"/>
              <a:gd name="connsiteX14" fmla="*/ 730038 w 731229"/>
              <a:gd name="connsiteY14" fmla="*/ 35322 h 715646"/>
              <a:gd name="connsiteX15" fmla="*/ 721704 w 731229"/>
              <a:gd name="connsiteY15" fmla="*/ 12701 h 715646"/>
              <a:gd name="connsiteX16" fmla="*/ 699082 w 731229"/>
              <a:gd name="connsiteY16" fmla="*/ 4366 h 715646"/>
              <a:gd name="connsiteX17" fmla="*/ 655029 w 731229"/>
              <a:gd name="connsiteY17" fmla="*/ 3176 h 715646"/>
              <a:gd name="connsiteX18" fmla="*/ 94959 w 731229"/>
              <a:gd name="connsiteY18" fmla="*/ 3176 h 715646"/>
              <a:gd name="connsiteX0" fmla="*/ 79375 w 715645"/>
              <a:gd name="connsiteY0" fmla="*/ 3176 h 715646"/>
              <a:gd name="connsiteX1" fmla="*/ 12700 w 715645"/>
              <a:gd name="connsiteY1" fmla="*/ 12701 h 715646"/>
              <a:gd name="connsiteX2" fmla="*/ 3175 w 715645"/>
              <a:gd name="connsiteY2" fmla="*/ 79376 h 715646"/>
              <a:gd name="connsiteX3" fmla="*/ 3175 w 715645"/>
              <a:gd name="connsiteY3" fmla="*/ 639446 h 715646"/>
              <a:gd name="connsiteX4" fmla="*/ 4365 w 715645"/>
              <a:gd name="connsiteY4" fmla="*/ 683499 h 715646"/>
              <a:gd name="connsiteX5" fmla="*/ 12700 w 715645"/>
              <a:gd name="connsiteY5" fmla="*/ 706121 h 715646"/>
              <a:gd name="connsiteX6" fmla="*/ 35321 w 715645"/>
              <a:gd name="connsiteY6" fmla="*/ 714455 h 715646"/>
              <a:gd name="connsiteX7" fmla="*/ 79375 w 715645"/>
              <a:gd name="connsiteY7" fmla="*/ 715646 h 715646"/>
              <a:gd name="connsiteX8" fmla="*/ 639445 w 715645"/>
              <a:gd name="connsiteY8" fmla="*/ 715646 h 715646"/>
              <a:gd name="connsiteX9" fmla="*/ 683498 w 715645"/>
              <a:gd name="connsiteY9" fmla="*/ 714455 h 715646"/>
              <a:gd name="connsiteX10" fmla="*/ 706120 w 715645"/>
              <a:gd name="connsiteY10" fmla="*/ 706121 h 715646"/>
              <a:gd name="connsiteX11" fmla="*/ 714454 w 715645"/>
              <a:gd name="connsiteY11" fmla="*/ 683499 h 715646"/>
              <a:gd name="connsiteX12" fmla="*/ 715645 w 715645"/>
              <a:gd name="connsiteY12" fmla="*/ 639446 h 715646"/>
              <a:gd name="connsiteX13" fmla="*/ 715645 w 715645"/>
              <a:gd name="connsiteY13" fmla="*/ 79376 h 715646"/>
              <a:gd name="connsiteX14" fmla="*/ 714454 w 715645"/>
              <a:gd name="connsiteY14" fmla="*/ 35322 h 715646"/>
              <a:gd name="connsiteX15" fmla="*/ 706120 w 715645"/>
              <a:gd name="connsiteY15" fmla="*/ 12701 h 715646"/>
              <a:gd name="connsiteX16" fmla="*/ 683498 w 715645"/>
              <a:gd name="connsiteY16" fmla="*/ 4366 h 715646"/>
              <a:gd name="connsiteX17" fmla="*/ 639445 w 715645"/>
              <a:gd name="connsiteY17" fmla="*/ 3176 h 715646"/>
              <a:gd name="connsiteX18" fmla="*/ 79375 w 715645"/>
              <a:gd name="connsiteY18" fmla="*/ 3176 h 715646"/>
              <a:gd name="connsiteX0" fmla="*/ 79375 w 715645"/>
              <a:gd name="connsiteY0" fmla="*/ 109219 h 821689"/>
              <a:gd name="connsiteX1" fmla="*/ 12700 w 715645"/>
              <a:gd name="connsiteY1" fmla="*/ 118744 h 821689"/>
              <a:gd name="connsiteX2" fmla="*/ 3175 w 715645"/>
              <a:gd name="connsiteY2" fmla="*/ 185419 h 821689"/>
              <a:gd name="connsiteX3" fmla="*/ 3175 w 715645"/>
              <a:gd name="connsiteY3" fmla="*/ 745489 h 821689"/>
              <a:gd name="connsiteX4" fmla="*/ 4365 w 715645"/>
              <a:gd name="connsiteY4" fmla="*/ 789542 h 821689"/>
              <a:gd name="connsiteX5" fmla="*/ 12700 w 715645"/>
              <a:gd name="connsiteY5" fmla="*/ 812164 h 821689"/>
              <a:gd name="connsiteX6" fmla="*/ 35321 w 715645"/>
              <a:gd name="connsiteY6" fmla="*/ 820498 h 821689"/>
              <a:gd name="connsiteX7" fmla="*/ 79375 w 715645"/>
              <a:gd name="connsiteY7" fmla="*/ 821689 h 821689"/>
              <a:gd name="connsiteX8" fmla="*/ 639445 w 715645"/>
              <a:gd name="connsiteY8" fmla="*/ 821689 h 821689"/>
              <a:gd name="connsiteX9" fmla="*/ 683498 w 715645"/>
              <a:gd name="connsiteY9" fmla="*/ 820498 h 821689"/>
              <a:gd name="connsiteX10" fmla="*/ 706120 w 715645"/>
              <a:gd name="connsiteY10" fmla="*/ 812164 h 821689"/>
              <a:gd name="connsiteX11" fmla="*/ 714454 w 715645"/>
              <a:gd name="connsiteY11" fmla="*/ 789542 h 821689"/>
              <a:gd name="connsiteX12" fmla="*/ 715645 w 715645"/>
              <a:gd name="connsiteY12" fmla="*/ 745489 h 821689"/>
              <a:gd name="connsiteX13" fmla="*/ 715645 w 715645"/>
              <a:gd name="connsiteY13" fmla="*/ 185419 h 821689"/>
              <a:gd name="connsiteX14" fmla="*/ 714454 w 715645"/>
              <a:gd name="connsiteY14" fmla="*/ 141365 h 821689"/>
              <a:gd name="connsiteX15" fmla="*/ 706120 w 715645"/>
              <a:gd name="connsiteY15" fmla="*/ 118744 h 821689"/>
              <a:gd name="connsiteX16" fmla="*/ 683498 w 715645"/>
              <a:gd name="connsiteY16" fmla="*/ 110409 h 821689"/>
              <a:gd name="connsiteX17" fmla="*/ 639445 w 715645"/>
              <a:gd name="connsiteY17" fmla="*/ 109219 h 821689"/>
              <a:gd name="connsiteX18" fmla="*/ 79375 w 715645"/>
              <a:gd name="connsiteY18" fmla="*/ 109219 h 821689"/>
              <a:gd name="connsiteX0" fmla="*/ 79375 w 715645"/>
              <a:gd name="connsiteY0" fmla="*/ 3176 h 715646"/>
              <a:gd name="connsiteX1" fmla="*/ 12700 w 715645"/>
              <a:gd name="connsiteY1" fmla="*/ 12701 h 715646"/>
              <a:gd name="connsiteX2" fmla="*/ 3175 w 715645"/>
              <a:gd name="connsiteY2" fmla="*/ 79376 h 715646"/>
              <a:gd name="connsiteX3" fmla="*/ 3175 w 715645"/>
              <a:gd name="connsiteY3" fmla="*/ 639446 h 715646"/>
              <a:gd name="connsiteX4" fmla="*/ 4365 w 715645"/>
              <a:gd name="connsiteY4" fmla="*/ 683499 h 715646"/>
              <a:gd name="connsiteX5" fmla="*/ 12700 w 715645"/>
              <a:gd name="connsiteY5" fmla="*/ 706121 h 715646"/>
              <a:gd name="connsiteX6" fmla="*/ 35321 w 715645"/>
              <a:gd name="connsiteY6" fmla="*/ 714455 h 715646"/>
              <a:gd name="connsiteX7" fmla="*/ 79375 w 715645"/>
              <a:gd name="connsiteY7" fmla="*/ 715646 h 715646"/>
              <a:gd name="connsiteX8" fmla="*/ 639445 w 715645"/>
              <a:gd name="connsiteY8" fmla="*/ 715646 h 715646"/>
              <a:gd name="connsiteX9" fmla="*/ 683498 w 715645"/>
              <a:gd name="connsiteY9" fmla="*/ 714455 h 715646"/>
              <a:gd name="connsiteX10" fmla="*/ 706120 w 715645"/>
              <a:gd name="connsiteY10" fmla="*/ 706121 h 715646"/>
              <a:gd name="connsiteX11" fmla="*/ 714454 w 715645"/>
              <a:gd name="connsiteY11" fmla="*/ 683499 h 715646"/>
              <a:gd name="connsiteX12" fmla="*/ 715645 w 715645"/>
              <a:gd name="connsiteY12" fmla="*/ 639446 h 715646"/>
              <a:gd name="connsiteX13" fmla="*/ 715645 w 715645"/>
              <a:gd name="connsiteY13" fmla="*/ 79376 h 715646"/>
              <a:gd name="connsiteX14" fmla="*/ 714454 w 715645"/>
              <a:gd name="connsiteY14" fmla="*/ 35322 h 715646"/>
              <a:gd name="connsiteX15" fmla="*/ 706120 w 715645"/>
              <a:gd name="connsiteY15" fmla="*/ 12701 h 715646"/>
              <a:gd name="connsiteX16" fmla="*/ 683498 w 715645"/>
              <a:gd name="connsiteY16" fmla="*/ 4366 h 715646"/>
              <a:gd name="connsiteX17" fmla="*/ 639445 w 715645"/>
              <a:gd name="connsiteY17" fmla="*/ 3176 h 715646"/>
              <a:gd name="connsiteX18" fmla="*/ 79375 w 715645"/>
              <a:gd name="connsiteY18" fmla="*/ 3176 h 715646"/>
              <a:gd name="connsiteX0" fmla="*/ 78534 w 714804"/>
              <a:gd name="connsiteY0" fmla="*/ 3176 h 715646"/>
              <a:gd name="connsiteX1" fmla="*/ 17086 w 714804"/>
              <a:gd name="connsiteY1" fmla="*/ 31751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4804 w 714804"/>
              <a:gd name="connsiteY13" fmla="*/ 79376 h 715646"/>
              <a:gd name="connsiteX14" fmla="*/ 713613 w 714804"/>
              <a:gd name="connsiteY14" fmla="*/ 35322 h 715646"/>
              <a:gd name="connsiteX15" fmla="*/ 705279 w 714804"/>
              <a:gd name="connsiteY15" fmla="*/ 12701 h 715646"/>
              <a:gd name="connsiteX16" fmla="*/ 682657 w 714804"/>
              <a:gd name="connsiteY16" fmla="*/ 4366 h 715646"/>
              <a:gd name="connsiteX17" fmla="*/ 638604 w 714804"/>
              <a:gd name="connsiteY17" fmla="*/ 3176 h 715646"/>
              <a:gd name="connsiteX18" fmla="*/ 78534 w 714804"/>
              <a:gd name="connsiteY18" fmla="*/ 3176 h 715646"/>
              <a:gd name="connsiteX0" fmla="*/ 78534 w 714804"/>
              <a:gd name="connsiteY0" fmla="*/ 3176 h 715646"/>
              <a:gd name="connsiteX1" fmla="*/ 17086 w 714804"/>
              <a:gd name="connsiteY1" fmla="*/ 31751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4804 w 714804"/>
              <a:gd name="connsiteY13" fmla="*/ 79376 h 715646"/>
              <a:gd name="connsiteX14" fmla="*/ 713613 w 714804"/>
              <a:gd name="connsiteY14" fmla="*/ 35322 h 715646"/>
              <a:gd name="connsiteX15" fmla="*/ 705279 w 714804"/>
              <a:gd name="connsiteY15" fmla="*/ 12701 h 715646"/>
              <a:gd name="connsiteX16" fmla="*/ 682657 w 714804"/>
              <a:gd name="connsiteY16" fmla="*/ 4366 h 715646"/>
              <a:gd name="connsiteX17" fmla="*/ 638604 w 714804"/>
              <a:gd name="connsiteY17" fmla="*/ 3176 h 715646"/>
              <a:gd name="connsiteX18" fmla="*/ 78534 w 714804"/>
              <a:gd name="connsiteY18" fmla="*/ 3176 h 715646"/>
              <a:gd name="connsiteX0" fmla="*/ 78534 w 714804"/>
              <a:gd name="connsiteY0" fmla="*/ 3176 h 715646"/>
              <a:gd name="connsiteX1" fmla="*/ 17086 w 714804"/>
              <a:gd name="connsiteY1" fmla="*/ 31751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4804 w 714804"/>
              <a:gd name="connsiteY13" fmla="*/ 79376 h 715646"/>
              <a:gd name="connsiteX14" fmla="*/ 713613 w 714804"/>
              <a:gd name="connsiteY14" fmla="*/ 35322 h 715646"/>
              <a:gd name="connsiteX15" fmla="*/ 705279 w 714804"/>
              <a:gd name="connsiteY15" fmla="*/ 12701 h 715646"/>
              <a:gd name="connsiteX16" fmla="*/ 682657 w 714804"/>
              <a:gd name="connsiteY16" fmla="*/ 4366 h 715646"/>
              <a:gd name="connsiteX17" fmla="*/ 638604 w 714804"/>
              <a:gd name="connsiteY17" fmla="*/ 3176 h 715646"/>
              <a:gd name="connsiteX18" fmla="*/ 78534 w 714804"/>
              <a:gd name="connsiteY18" fmla="*/ 3176 h 715646"/>
              <a:gd name="connsiteX0" fmla="*/ 78534 w 714804"/>
              <a:gd name="connsiteY0" fmla="*/ 3176 h 715646"/>
              <a:gd name="connsiteX1" fmla="*/ 17086 w 714804"/>
              <a:gd name="connsiteY1" fmla="*/ 31751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4804 w 714804"/>
              <a:gd name="connsiteY13" fmla="*/ 79376 h 715646"/>
              <a:gd name="connsiteX14" fmla="*/ 713613 w 714804"/>
              <a:gd name="connsiteY14" fmla="*/ 35322 h 715646"/>
              <a:gd name="connsiteX15" fmla="*/ 705279 w 714804"/>
              <a:gd name="connsiteY15" fmla="*/ 12701 h 715646"/>
              <a:gd name="connsiteX16" fmla="*/ 682657 w 714804"/>
              <a:gd name="connsiteY16" fmla="*/ 4366 h 715646"/>
              <a:gd name="connsiteX17" fmla="*/ 638604 w 714804"/>
              <a:gd name="connsiteY17" fmla="*/ 3176 h 715646"/>
              <a:gd name="connsiteX18" fmla="*/ 78534 w 714804"/>
              <a:gd name="connsiteY18" fmla="*/ 3176 h 715646"/>
              <a:gd name="connsiteX0" fmla="*/ 78534 w 714804"/>
              <a:gd name="connsiteY0" fmla="*/ 12859 h 725329"/>
              <a:gd name="connsiteX1" fmla="*/ 31272 w 714804"/>
              <a:gd name="connsiteY1" fmla="*/ 12700 h 725329"/>
              <a:gd name="connsiteX2" fmla="*/ 2334 w 714804"/>
              <a:gd name="connsiteY2" fmla="*/ 89059 h 725329"/>
              <a:gd name="connsiteX3" fmla="*/ 2334 w 714804"/>
              <a:gd name="connsiteY3" fmla="*/ 649129 h 725329"/>
              <a:gd name="connsiteX4" fmla="*/ 3524 w 714804"/>
              <a:gd name="connsiteY4" fmla="*/ 693182 h 725329"/>
              <a:gd name="connsiteX5" fmla="*/ 11859 w 714804"/>
              <a:gd name="connsiteY5" fmla="*/ 715804 h 725329"/>
              <a:gd name="connsiteX6" fmla="*/ 34480 w 714804"/>
              <a:gd name="connsiteY6" fmla="*/ 724138 h 725329"/>
              <a:gd name="connsiteX7" fmla="*/ 78534 w 714804"/>
              <a:gd name="connsiteY7" fmla="*/ 725329 h 725329"/>
              <a:gd name="connsiteX8" fmla="*/ 638604 w 714804"/>
              <a:gd name="connsiteY8" fmla="*/ 725329 h 725329"/>
              <a:gd name="connsiteX9" fmla="*/ 682657 w 714804"/>
              <a:gd name="connsiteY9" fmla="*/ 724138 h 725329"/>
              <a:gd name="connsiteX10" fmla="*/ 705279 w 714804"/>
              <a:gd name="connsiteY10" fmla="*/ 715804 h 725329"/>
              <a:gd name="connsiteX11" fmla="*/ 713613 w 714804"/>
              <a:gd name="connsiteY11" fmla="*/ 693182 h 725329"/>
              <a:gd name="connsiteX12" fmla="*/ 714804 w 714804"/>
              <a:gd name="connsiteY12" fmla="*/ 649129 h 725329"/>
              <a:gd name="connsiteX13" fmla="*/ 714804 w 714804"/>
              <a:gd name="connsiteY13" fmla="*/ 89059 h 725329"/>
              <a:gd name="connsiteX14" fmla="*/ 713613 w 714804"/>
              <a:gd name="connsiteY14" fmla="*/ 45005 h 725329"/>
              <a:gd name="connsiteX15" fmla="*/ 705279 w 714804"/>
              <a:gd name="connsiteY15" fmla="*/ 22384 h 725329"/>
              <a:gd name="connsiteX16" fmla="*/ 682657 w 714804"/>
              <a:gd name="connsiteY16" fmla="*/ 14049 h 725329"/>
              <a:gd name="connsiteX17" fmla="*/ 638604 w 714804"/>
              <a:gd name="connsiteY17" fmla="*/ 12859 h 725329"/>
              <a:gd name="connsiteX18" fmla="*/ 78534 w 714804"/>
              <a:gd name="connsiteY18" fmla="*/ 12859 h 725329"/>
              <a:gd name="connsiteX0" fmla="*/ 78534 w 714804"/>
              <a:gd name="connsiteY0" fmla="*/ 3176 h 715646"/>
              <a:gd name="connsiteX1" fmla="*/ 20073 w 714804"/>
              <a:gd name="connsiteY1" fmla="*/ 19779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4804 w 714804"/>
              <a:gd name="connsiteY13" fmla="*/ 79376 h 715646"/>
              <a:gd name="connsiteX14" fmla="*/ 713613 w 714804"/>
              <a:gd name="connsiteY14" fmla="*/ 35322 h 715646"/>
              <a:gd name="connsiteX15" fmla="*/ 705279 w 714804"/>
              <a:gd name="connsiteY15" fmla="*/ 12701 h 715646"/>
              <a:gd name="connsiteX16" fmla="*/ 682657 w 714804"/>
              <a:gd name="connsiteY16" fmla="*/ 4366 h 715646"/>
              <a:gd name="connsiteX17" fmla="*/ 638604 w 714804"/>
              <a:gd name="connsiteY17" fmla="*/ 3176 h 715646"/>
              <a:gd name="connsiteX18" fmla="*/ 78534 w 714804"/>
              <a:gd name="connsiteY18" fmla="*/ 3176 h 715646"/>
              <a:gd name="connsiteX0" fmla="*/ 78534 w 714804"/>
              <a:gd name="connsiteY0" fmla="*/ 3176 h 715646"/>
              <a:gd name="connsiteX1" fmla="*/ 20073 w 714804"/>
              <a:gd name="connsiteY1" fmla="*/ 19779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4804 w 714804"/>
              <a:gd name="connsiteY13" fmla="*/ 79376 h 715646"/>
              <a:gd name="connsiteX14" fmla="*/ 705279 w 714804"/>
              <a:gd name="connsiteY14" fmla="*/ 12701 h 715646"/>
              <a:gd name="connsiteX15" fmla="*/ 682657 w 714804"/>
              <a:gd name="connsiteY15" fmla="*/ 4366 h 715646"/>
              <a:gd name="connsiteX16" fmla="*/ 638604 w 714804"/>
              <a:gd name="connsiteY16" fmla="*/ 3176 h 715646"/>
              <a:gd name="connsiteX17" fmla="*/ 78534 w 714804"/>
              <a:gd name="connsiteY17" fmla="*/ 3176 h 715646"/>
              <a:gd name="connsiteX0" fmla="*/ 78534 w 714804"/>
              <a:gd name="connsiteY0" fmla="*/ 3176 h 715646"/>
              <a:gd name="connsiteX1" fmla="*/ 20073 w 714804"/>
              <a:gd name="connsiteY1" fmla="*/ 19779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4804 w 714804"/>
              <a:gd name="connsiteY13" fmla="*/ 79376 h 715646"/>
              <a:gd name="connsiteX14" fmla="*/ 705279 w 714804"/>
              <a:gd name="connsiteY14" fmla="*/ 12701 h 715646"/>
              <a:gd name="connsiteX15" fmla="*/ 638604 w 714804"/>
              <a:gd name="connsiteY15" fmla="*/ 3176 h 715646"/>
              <a:gd name="connsiteX16" fmla="*/ 78534 w 714804"/>
              <a:gd name="connsiteY16" fmla="*/ 3176 h 715646"/>
              <a:gd name="connsiteX0" fmla="*/ 78534 w 743061"/>
              <a:gd name="connsiteY0" fmla="*/ 3176 h 715646"/>
              <a:gd name="connsiteX1" fmla="*/ 20073 w 743061"/>
              <a:gd name="connsiteY1" fmla="*/ 19779 h 715646"/>
              <a:gd name="connsiteX2" fmla="*/ 2334 w 743061"/>
              <a:gd name="connsiteY2" fmla="*/ 79376 h 715646"/>
              <a:gd name="connsiteX3" fmla="*/ 2334 w 743061"/>
              <a:gd name="connsiteY3" fmla="*/ 639446 h 715646"/>
              <a:gd name="connsiteX4" fmla="*/ 3524 w 743061"/>
              <a:gd name="connsiteY4" fmla="*/ 683499 h 715646"/>
              <a:gd name="connsiteX5" fmla="*/ 11859 w 743061"/>
              <a:gd name="connsiteY5" fmla="*/ 706121 h 715646"/>
              <a:gd name="connsiteX6" fmla="*/ 34480 w 743061"/>
              <a:gd name="connsiteY6" fmla="*/ 714455 h 715646"/>
              <a:gd name="connsiteX7" fmla="*/ 78534 w 743061"/>
              <a:gd name="connsiteY7" fmla="*/ 715646 h 715646"/>
              <a:gd name="connsiteX8" fmla="*/ 638604 w 743061"/>
              <a:gd name="connsiteY8" fmla="*/ 715646 h 715646"/>
              <a:gd name="connsiteX9" fmla="*/ 682657 w 743061"/>
              <a:gd name="connsiteY9" fmla="*/ 714455 h 715646"/>
              <a:gd name="connsiteX10" fmla="*/ 705279 w 743061"/>
              <a:gd name="connsiteY10" fmla="*/ 706121 h 715646"/>
              <a:gd name="connsiteX11" fmla="*/ 713613 w 743061"/>
              <a:gd name="connsiteY11" fmla="*/ 683499 h 715646"/>
              <a:gd name="connsiteX12" fmla="*/ 714804 w 743061"/>
              <a:gd name="connsiteY12" fmla="*/ 639446 h 715646"/>
              <a:gd name="connsiteX13" fmla="*/ 714804 w 743061"/>
              <a:gd name="connsiteY13" fmla="*/ 79376 h 715646"/>
              <a:gd name="connsiteX14" fmla="*/ 705279 w 743061"/>
              <a:gd name="connsiteY14" fmla="*/ 12701 h 715646"/>
              <a:gd name="connsiteX15" fmla="*/ 638604 w 743061"/>
              <a:gd name="connsiteY15" fmla="*/ 3176 h 715646"/>
              <a:gd name="connsiteX16" fmla="*/ 78534 w 743061"/>
              <a:gd name="connsiteY16" fmla="*/ 3176 h 715646"/>
              <a:gd name="connsiteX0" fmla="*/ 78534 w 714804"/>
              <a:gd name="connsiteY0" fmla="*/ 3176 h 715646"/>
              <a:gd name="connsiteX1" fmla="*/ 20073 w 714804"/>
              <a:gd name="connsiteY1" fmla="*/ 19779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4804 w 714804"/>
              <a:gd name="connsiteY13" fmla="*/ 79376 h 715646"/>
              <a:gd name="connsiteX14" fmla="*/ 705279 w 714804"/>
              <a:gd name="connsiteY14" fmla="*/ 12701 h 715646"/>
              <a:gd name="connsiteX15" fmla="*/ 638604 w 714804"/>
              <a:gd name="connsiteY15" fmla="*/ 3176 h 715646"/>
              <a:gd name="connsiteX16" fmla="*/ 78534 w 714804"/>
              <a:gd name="connsiteY16" fmla="*/ 3176 h 715646"/>
              <a:gd name="connsiteX0" fmla="*/ 78534 w 714804"/>
              <a:gd name="connsiteY0" fmla="*/ 3176 h 715646"/>
              <a:gd name="connsiteX1" fmla="*/ 20073 w 714804"/>
              <a:gd name="connsiteY1" fmla="*/ 19779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2008 w 714804"/>
              <a:gd name="connsiteY13" fmla="*/ 40707 h 715646"/>
              <a:gd name="connsiteX14" fmla="*/ 705279 w 714804"/>
              <a:gd name="connsiteY14" fmla="*/ 12701 h 715646"/>
              <a:gd name="connsiteX15" fmla="*/ 638604 w 714804"/>
              <a:gd name="connsiteY15" fmla="*/ 3176 h 715646"/>
              <a:gd name="connsiteX16" fmla="*/ 78534 w 714804"/>
              <a:gd name="connsiteY16" fmla="*/ 3176 h 715646"/>
              <a:gd name="connsiteX0" fmla="*/ 78534 w 717979"/>
              <a:gd name="connsiteY0" fmla="*/ 66926 h 779396"/>
              <a:gd name="connsiteX1" fmla="*/ 20073 w 717979"/>
              <a:gd name="connsiteY1" fmla="*/ 83529 h 779396"/>
              <a:gd name="connsiteX2" fmla="*/ 2334 w 717979"/>
              <a:gd name="connsiteY2" fmla="*/ 143126 h 779396"/>
              <a:gd name="connsiteX3" fmla="*/ 2334 w 717979"/>
              <a:gd name="connsiteY3" fmla="*/ 703196 h 779396"/>
              <a:gd name="connsiteX4" fmla="*/ 3524 w 717979"/>
              <a:gd name="connsiteY4" fmla="*/ 747249 h 779396"/>
              <a:gd name="connsiteX5" fmla="*/ 11859 w 717979"/>
              <a:gd name="connsiteY5" fmla="*/ 769871 h 779396"/>
              <a:gd name="connsiteX6" fmla="*/ 34480 w 717979"/>
              <a:gd name="connsiteY6" fmla="*/ 778205 h 779396"/>
              <a:gd name="connsiteX7" fmla="*/ 78534 w 717979"/>
              <a:gd name="connsiteY7" fmla="*/ 779396 h 779396"/>
              <a:gd name="connsiteX8" fmla="*/ 638604 w 717979"/>
              <a:gd name="connsiteY8" fmla="*/ 779396 h 779396"/>
              <a:gd name="connsiteX9" fmla="*/ 682657 w 717979"/>
              <a:gd name="connsiteY9" fmla="*/ 778205 h 779396"/>
              <a:gd name="connsiteX10" fmla="*/ 705279 w 717979"/>
              <a:gd name="connsiteY10" fmla="*/ 769871 h 779396"/>
              <a:gd name="connsiteX11" fmla="*/ 713613 w 717979"/>
              <a:gd name="connsiteY11" fmla="*/ 747249 h 779396"/>
              <a:gd name="connsiteX12" fmla="*/ 714804 w 717979"/>
              <a:gd name="connsiteY12" fmla="*/ 703196 h 779396"/>
              <a:gd name="connsiteX13" fmla="*/ 712008 w 717979"/>
              <a:gd name="connsiteY13" fmla="*/ 104457 h 779396"/>
              <a:gd name="connsiteX14" fmla="*/ 705279 w 717979"/>
              <a:gd name="connsiteY14" fmla="*/ 76451 h 779396"/>
              <a:gd name="connsiteX15" fmla="*/ 638604 w 717979"/>
              <a:gd name="connsiteY15" fmla="*/ 66926 h 779396"/>
              <a:gd name="connsiteX16" fmla="*/ 78534 w 717979"/>
              <a:gd name="connsiteY16" fmla="*/ 66926 h 779396"/>
              <a:gd name="connsiteX0" fmla="*/ 78534 w 717979"/>
              <a:gd name="connsiteY0" fmla="*/ 66926 h 779396"/>
              <a:gd name="connsiteX1" fmla="*/ 20073 w 717979"/>
              <a:gd name="connsiteY1" fmla="*/ 83529 h 779396"/>
              <a:gd name="connsiteX2" fmla="*/ 2334 w 717979"/>
              <a:gd name="connsiteY2" fmla="*/ 143126 h 779396"/>
              <a:gd name="connsiteX3" fmla="*/ 2334 w 717979"/>
              <a:gd name="connsiteY3" fmla="*/ 703196 h 779396"/>
              <a:gd name="connsiteX4" fmla="*/ 3524 w 717979"/>
              <a:gd name="connsiteY4" fmla="*/ 747249 h 779396"/>
              <a:gd name="connsiteX5" fmla="*/ 11859 w 717979"/>
              <a:gd name="connsiteY5" fmla="*/ 769871 h 779396"/>
              <a:gd name="connsiteX6" fmla="*/ 34480 w 717979"/>
              <a:gd name="connsiteY6" fmla="*/ 778205 h 779396"/>
              <a:gd name="connsiteX7" fmla="*/ 78534 w 717979"/>
              <a:gd name="connsiteY7" fmla="*/ 779396 h 779396"/>
              <a:gd name="connsiteX8" fmla="*/ 638604 w 717979"/>
              <a:gd name="connsiteY8" fmla="*/ 779396 h 779396"/>
              <a:gd name="connsiteX9" fmla="*/ 682657 w 717979"/>
              <a:gd name="connsiteY9" fmla="*/ 778205 h 779396"/>
              <a:gd name="connsiteX10" fmla="*/ 705279 w 717979"/>
              <a:gd name="connsiteY10" fmla="*/ 769871 h 779396"/>
              <a:gd name="connsiteX11" fmla="*/ 713613 w 717979"/>
              <a:gd name="connsiteY11" fmla="*/ 747249 h 779396"/>
              <a:gd name="connsiteX12" fmla="*/ 714804 w 717979"/>
              <a:gd name="connsiteY12" fmla="*/ 703196 h 779396"/>
              <a:gd name="connsiteX13" fmla="*/ 712008 w 717979"/>
              <a:gd name="connsiteY13" fmla="*/ 104457 h 779396"/>
              <a:gd name="connsiteX14" fmla="*/ 705279 w 717979"/>
              <a:gd name="connsiteY14" fmla="*/ 76451 h 779396"/>
              <a:gd name="connsiteX15" fmla="*/ 638604 w 717979"/>
              <a:gd name="connsiteY15" fmla="*/ 66926 h 779396"/>
              <a:gd name="connsiteX16" fmla="*/ 78534 w 717979"/>
              <a:gd name="connsiteY16" fmla="*/ 66926 h 779396"/>
              <a:gd name="connsiteX0" fmla="*/ 78534 w 717979"/>
              <a:gd name="connsiteY0" fmla="*/ 14246 h 726716"/>
              <a:gd name="connsiteX1" fmla="*/ 20073 w 717979"/>
              <a:gd name="connsiteY1" fmla="*/ 30849 h 726716"/>
              <a:gd name="connsiteX2" fmla="*/ 2334 w 717979"/>
              <a:gd name="connsiteY2" fmla="*/ 90446 h 726716"/>
              <a:gd name="connsiteX3" fmla="*/ 2334 w 717979"/>
              <a:gd name="connsiteY3" fmla="*/ 650516 h 726716"/>
              <a:gd name="connsiteX4" fmla="*/ 3524 w 717979"/>
              <a:gd name="connsiteY4" fmla="*/ 694569 h 726716"/>
              <a:gd name="connsiteX5" fmla="*/ 11859 w 717979"/>
              <a:gd name="connsiteY5" fmla="*/ 717191 h 726716"/>
              <a:gd name="connsiteX6" fmla="*/ 34480 w 717979"/>
              <a:gd name="connsiteY6" fmla="*/ 725525 h 726716"/>
              <a:gd name="connsiteX7" fmla="*/ 78534 w 717979"/>
              <a:gd name="connsiteY7" fmla="*/ 726716 h 726716"/>
              <a:gd name="connsiteX8" fmla="*/ 638604 w 717979"/>
              <a:gd name="connsiteY8" fmla="*/ 726716 h 726716"/>
              <a:gd name="connsiteX9" fmla="*/ 682657 w 717979"/>
              <a:gd name="connsiteY9" fmla="*/ 725525 h 726716"/>
              <a:gd name="connsiteX10" fmla="*/ 705279 w 717979"/>
              <a:gd name="connsiteY10" fmla="*/ 717191 h 726716"/>
              <a:gd name="connsiteX11" fmla="*/ 713613 w 717979"/>
              <a:gd name="connsiteY11" fmla="*/ 694569 h 726716"/>
              <a:gd name="connsiteX12" fmla="*/ 714804 w 717979"/>
              <a:gd name="connsiteY12" fmla="*/ 650516 h 726716"/>
              <a:gd name="connsiteX13" fmla="*/ 712008 w 717979"/>
              <a:gd name="connsiteY13" fmla="*/ 51777 h 726716"/>
              <a:gd name="connsiteX14" fmla="*/ 705279 w 717979"/>
              <a:gd name="connsiteY14" fmla="*/ 23771 h 726716"/>
              <a:gd name="connsiteX15" fmla="*/ 638604 w 717979"/>
              <a:gd name="connsiteY15" fmla="*/ 14246 h 726716"/>
              <a:gd name="connsiteX16" fmla="*/ 78534 w 717979"/>
              <a:gd name="connsiteY16" fmla="*/ 14246 h 726716"/>
              <a:gd name="connsiteX0" fmla="*/ 78534 w 714804"/>
              <a:gd name="connsiteY0" fmla="*/ 15148 h 727618"/>
              <a:gd name="connsiteX1" fmla="*/ 20073 w 714804"/>
              <a:gd name="connsiteY1" fmla="*/ 31751 h 727618"/>
              <a:gd name="connsiteX2" fmla="*/ 2334 w 714804"/>
              <a:gd name="connsiteY2" fmla="*/ 91348 h 727618"/>
              <a:gd name="connsiteX3" fmla="*/ 2334 w 714804"/>
              <a:gd name="connsiteY3" fmla="*/ 651418 h 727618"/>
              <a:gd name="connsiteX4" fmla="*/ 3524 w 714804"/>
              <a:gd name="connsiteY4" fmla="*/ 695471 h 727618"/>
              <a:gd name="connsiteX5" fmla="*/ 11859 w 714804"/>
              <a:gd name="connsiteY5" fmla="*/ 718093 h 727618"/>
              <a:gd name="connsiteX6" fmla="*/ 34480 w 714804"/>
              <a:gd name="connsiteY6" fmla="*/ 726427 h 727618"/>
              <a:gd name="connsiteX7" fmla="*/ 78534 w 714804"/>
              <a:gd name="connsiteY7" fmla="*/ 727618 h 727618"/>
              <a:gd name="connsiteX8" fmla="*/ 638604 w 714804"/>
              <a:gd name="connsiteY8" fmla="*/ 727618 h 727618"/>
              <a:gd name="connsiteX9" fmla="*/ 682657 w 714804"/>
              <a:gd name="connsiteY9" fmla="*/ 726427 h 727618"/>
              <a:gd name="connsiteX10" fmla="*/ 705279 w 714804"/>
              <a:gd name="connsiteY10" fmla="*/ 718093 h 727618"/>
              <a:gd name="connsiteX11" fmla="*/ 713613 w 714804"/>
              <a:gd name="connsiteY11" fmla="*/ 695471 h 727618"/>
              <a:gd name="connsiteX12" fmla="*/ 714804 w 714804"/>
              <a:gd name="connsiteY12" fmla="*/ 651418 h 727618"/>
              <a:gd name="connsiteX13" fmla="*/ 712008 w 714804"/>
              <a:gd name="connsiteY13" fmla="*/ 52679 h 727618"/>
              <a:gd name="connsiteX14" fmla="*/ 683630 w 714804"/>
              <a:gd name="connsiteY14" fmla="*/ 12700 h 727618"/>
              <a:gd name="connsiteX15" fmla="*/ 638604 w 714804"/>
              <a:gd name="connsiteY15" fmla="*/ 15148 h 727618"/>
              <a:gd name="connsiteX16" fmla="*/ 78534 w 714804"/>
              <a:gd name="connsiteY16" fmla="*/ 15148 h 727618"/>
              <a:gd name="connsiteX0" fmla="*/ 78534 w 714804"/>
              <a:gd name="connsiteY0" fmla="*/ 12295 h 724765"/>
              <a:gd name="connsiteX1" fmla="*/ 20073 w 714804"/>
              <a:gd name="connsiteY1" fmla="*/ 28898 h 724765"/>
              <a:gd name="connsiteX2" fmla="*/ 2334 w 714804"/>
              <a:gd name="connsiteY2" fmla="*/ 88495 h 724765"/>
              <a:gd name="connsiteX3" fmla="*/ 2334 w 714804"/>
              <a:gd name="connsiteY3" fmla="*/ 648565 h 724765"/>
              <a:gd name="connsiteX4" fmla="*/ 3524 w 714804"/>
              <a:gd name="connsiteY4" fmla="*/ 692618 h 724765"/>
              <a:gd name="connsiteX5" fmla="*/ 11859 w 714804"/>
              <a:gd name="connsiteY5" fmla="*/ 715240 h 724765"/>
              <a:gd name="connsiteX6" fmla="*/ 34480 w 714804"/>
              <a:gd name="connsiteY6" fmla="*/ 723574 h 724765"/>
              <a:gd name="connsiteX7" fmla="*/ 78534 w 714804"/>
              <a:gd name="connsiteY7" fmla="*/ 724765 h 724765"/>
              <a:gd name="connsiteX8" fmla="*/ 638604 w 714804"/>
              <a:gd name="connsiteY8" fmla="*/ 724765 h 724765"/>
              <a:gd name="connsiteX9" fmla="*/ 682657 w 714804"/>
              <a:gd name="connsiteY9" fmla="*/ 723574 h 724765"/>
              <a:gd name="connsiteX10" fmla="*/ 705279 w 714804"/>
              <a:gd name="connsiteY10" fmla="*/ 715240 h 724765"/>
              <a:gd name="connsiteX11" fmla="*/ 713613 w 714804"/>
              <a:gd name="connsiteY11" fmla="*/ 692618 h 724765"/>
              <a:gd name="connsiteX12" fmla="*/ 714804 w 714804"/>
              <a:gd name="connsiteY12" fmla="*/ 648565 h 724765"/>
              <a:gd name="connsiteX13" fmla="*/ 710515 w 714804"/>
              <a:gd name="connsiteY13" fmla="*/ 71377 h 724765"/>
              <a:gd name="connsiteX14" fmla="*/ 683630 w 714804"/>
              <a:gd name="connsiteY14" fmla="*/ 9847 h 724765"/>
              <a:gd name="connsiteX15" fmla="*/ 638604 w 714804"/>
              <a:gd name="connsiteY15" fmla="*/ 12295 h 724765"/>
              <a:gd name="connsiteX16" fmla="*/ 78534 w 714804"/>
              <a:gd name="connsiteY16" fmla="*/ 12295 h 724765"/>
              <a:gd name="connsiteX0" fmla="*/ 78534 w 714804"/>
              <a:gd name="connsiteY0" fmla="*/ 3176 h 715646"/>
              <a:gd name="connsiteX1" fmla="*/ 20073 w 714804"/>
              <a:gd name="connsiteY1" fmla="*/ 19779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0515 w 714804"/>
              <a:gd name="connsiteY13" fmla="*/ 62258 h 715646"/>
              <a:gd name="connsiteX14" fmla="*/ 694828 w 714804"/>
              <a:gd name="connsiteY14" fmla="*/ 19884 h 715646"/>
              <a:gd name="connsiteX15" fmla="*/ 638604 w 714804"/>
              <a:gd name="connsiteY15" fmla="*/ 3176 h 715646"/>
              <a:gd name="connsiteX16" fmla="*/ 78534 w 714804"/>
              <a:gd name="connsiteY16" fmla="*/ 3176 h 715646"/>
              <a:gd name="connsiteX0" fmla="*/ 78534 w 743061"/>
              <a:gd name="connsiteY0" fmla="*/ 3176 h 715646"/>
              <a:gd name="connsiteX1" fmla="*/ 20073 w 743061"/>
              <a:gd name="connsiteY1" fmla="*/ 19779 h 715646"/>
              <a:gd name="connsiteX2" fmla="*/ 2334 w 743061"/>
              <a:gd name="connsiteY2" fmla="*/ 79376 h 715646"/>
              <a:gd name="connsiteX3" fmla="*/ 2334 w 743061"/>
              <a:gd name="connsiteY3" fmla="*/ 639446 h 715646"/>
              <a:gd name="connsiteX4" fmla="*/ 3524 w 743061"/>
              <a:gd name="connsiteY4" fmla="*/ 683499 h 715646"/>
              <a:gd name="connsiteX5" fmla="*/ 11859 w 743061"/>
              <a:gd name="connsiteY5" fmla="*/ 706121 h 715646"/>
              <a:gd name="connsiteX6" fmla="*/ 34480 w 743061"/>
              <a:gd name="connsiteY6" fmla="*/ 714455 h 715646"/>
              <a:gd name="connsiteX7" fmla="*/ 78534 w 743061"/>
              <a:gd name="connsiteY7" fmla="*/ 715646 h 715646"/>
              <a:gd name="connsiteX8" fmla="*/ 638604 w 743061"/>
              <a:gd name="connsiteY8" fmla="*/ 715646 h 715646"/>
              <a:gd name="connsiteX9" fmla="*/ 682657 w 743061"/>
              <a:gd name="connsiteY9" fmla="*/ 714455 h 715646"/>
              <a:gd name="connsiteX10" fmla="*/ 705279 w 743061"/>
              <a:gd name="connsiteY10" fmla="*/ 706121 h 715646"/>
              <a:gd name="connsiteX11" fmla="*/ 713613 w 743061"/>
              <a:gd name="connsiteY11" fmla="*/ 683499 h 715646"/>
              <a:gd name="connsiteX12" fmla="*/ 714804 w 743061"/>
              <a:gd name="connsiteY12" fmla="*/ 639446 h 715646"/>
              <a:gd name="connsiteX13" fmla="*/ 710515 w 743061"/>
              <a:gd name="connsiteY13" fmla="*/ 62258 h 715646"/>
              <a:gd name="connsiteX14" fmla="*/ 694828 w 743061"/>
              <a:gd name="connsiteY14" fmla="*/ 19884 h 715646"/>
              <a:gd name="connsiteX15" fmla="*/ 638604 w 743061"/>
              <a:gd name="connsiteY15" fmla="*/ 3176 h 715646"/>
              <a:gd name="connsiteX16" fmla="*/ 78534 w 743061"/>
              <a:gd name="connsiteY16" fmla="*/ 3176 h 715646"/>
              <a:gd name="connsiteX0" fmla="*/ 78534 w 714804"/>
              <a:gd name="connsiteY0" fmla="*/ 3176 h 715646"/>
              <a:gd name="connsiteX1" fmla="*/ 20073 w 714804"/>
              <a:gd name="connsiteY1" fmla="*/ 19779 h 715646"/>
              <a:gd name="connsiteX2" fmla="*/ 2334 w 714804"/>
              <a:gd name="connsiteY2" fmla="*/ 79376 h 715646"/>
              <a:gd name="connsiteX3" fmla="*/ 2334 w 714804"/>
              <a:gd name="connsiteY3" fmla="*/ 639446 h 715646"/>
              <a:gd name="connsiteX4" fmla="*/ 3524 w 714804"/>
              <a:gd name="connsiteY4" fmla="*/ 683499 h 715646"/>
              <a:gd name="connsiteX5" fmla="*/ 11859 w 714804"/>
              <a:gd name="connsiteY5" fmla="*/ 706121 h 715646"/>
              <a:gd name="connsiteX6" fmla="*/ 34480 w 714804"/>
              <a:gd name="connsiteY6" fmla="*/ 714455 h 715646"/>
              <a:gd name="connsiteX7" fmla="*/ 78534 w 714804"/>
              <a:gd name="connsiteY7" fmla="*/ 715646 h 715646"/>
              <a:gd name="connsiteX8" fmla="*/ 638604 w 714804"/>
              <a:gd name="connsiteY8" fmla="*/ 715646 h 715646"/>
              <a:gd name="connsiteX9" fmla="*/ 682657 w 714804"/>
              <a:gd name="connsiteY9" fmla="*/ 714455 h 715646"/>
              <a:gd name="connsiteX10" fmla="*/ 705279 w 714804"/>
              <a:gd name="connsiteY10" fmla="*/ 706121 h 715646"/>
              <a:gd name="connsiteX11" fmla="*/ 713613 w 714804"/>
              <a:gd name="connsiteY11" fmla="*/ 683499 h 715646"/>
              <a:gd name="connsiteX12" fmla="*/ 714804 w 714804"/>
              <a:gd name="connsiteY12" fmla="*/ 639446 h 715646"/>
              <a:gd name="connsiteX13" fmla="*/ 710515 w 714804"/>
              <a:gd name="connsiteY13" fmla="*/ 62258 h 715646"/>
              <a:gd name="connsiteX14" fmla="*/ 694828 w 714804"/>
              <a:gd name="connsiteY14" fmla="*/ 19884 h 715646"/>
              <a:gd name="connsiteX15" fmla="*/ 638604 w 714804"/>
              <a:gd name="connsiteY15" fmla="*/ 3176 h 715646"/>
              <a:gd name="connsiteX16" fmla="*/ 78534 w 714804"/>
              <a:gd name="connsiteY16" fmla="*/ 3176 h 715646"/>
              <a:gd name="connsiteX0" fmla="*/ 78534 w 743061"/>
              <a:gd name="connsiteY0" fmla="*/ 3176 h 715646"/>
              <a:gd name="connsiteX1" fmla="*/ 20073 w 743061"/>
              <a:gd name="connsiteY1" fmla="*/ 19779 h 715646"/>
              <a:gd name="connsiteX2" fmla="*/ 2334 w 743061"/>
              <a:gd name="connsiteY2" fmla="*/ 79376 h 715646"/>
              <a:gd name="connsiteX3" fmla="*/ 2334 w 743061"/>
              <a:gd name="connsiteY3" fmla="*/ 639446 h 715646"/>
              <a:gd name="connsiteX4" fmla="*/ 3524 w 743061"/>
              <a:gd name="connsiteY4" fmla="*/ 683499 h 715646"/>
              <a:gd name="connsiteX5" fmla="*/ 11859 w 743061"/>
              <a:gd name="connsiteY5" fmla="*/ 706121 h 715646"/>
              <a:gd name="connsiteX6" fmla="*/ 34480 w 743061"/>
              <a:gd name="connsiteY6" fmla="*/ 714455 h 715646"/>
              <a:gd name="connsiteX7" fmla="*/ 78534 w 743061"/>
              <a:gd name="connsiteY7" fmla="*/ 715646 h 715646"/>
              <a:gd name="connsiteX8" fmla="*/ 638604 w 743061"/>
              <a:gd name="connsiteY8" fmla="*/ 715646 h 715646"/>
              <a:gd name="connsiteX9" fmla="*/ 682657 w 743061"/>
              <a:gd name="connsiteY9" fmla="*/ 714455 h 715646"/>
              <a:gd name="connsiteX10" fmla="*/ 705279 w 743061"/>
              <a:gd name="connsiteY10" fmla="*/ 706121 h 715646"/>
              <a:gd name="connsiteX11" fmla="*/ 713613 w 743061"/>
              <a:gd name="connsiteY11" fmla="*/ 683499 h 715646"/>
              <a:gd name="connsiteX12" fmla="*/ 714804 w 743061"/>
              <a:gd name="connsiteY12" fmla="*/ 639446 h 715646"/>
              <a:gd name="connsiteX13" fmla="*/ 710515 w 743061"/>
              <a:gd name="connsiteY13" fmla="*/ 62258 h 715646"/>
              <a:gd name="connsiteX14" fmla="*/ 694828 w 743061"/>
              <a:gd name="connsiteY14" fmla="*/ 19884 h 715646"/>
              <a:gd name="connsiteX15" fmla="*/ 638604 w 743061"/>
              <a:gd name="connsiteY15" fmla="*/ 3176 h 715646"/>
              <a:gd name="connsiteX16" fmla="*/ 78534 w 743061"/>
              <a:gd name="connsiteY16" fmla="*/ 3176 h 715646"/>
              <a:gd name="connsiteX0" fmla="*/ 78534 w 743061"/>
              <a:gd name="connsiteY0" fmla="*/ 3176 h 715646"/>
              <a:gd name="connsiteX1" fmla="*/ 20073 w 743061"/>
              <a:gd name="connsiteY1" fmla="*/ 19779 h 715646"/>
              <a:gd name="connsiteX2" fmla="*/ 2334 w 743061"/>
              <a:gd name="connsiteY2" fmla="*/ 79376 h 715646"/>
              <a:gd name="connsiteX3" fmla="*/ 2334 w 743061"/>
              <a:gd name="connsiteY3" fmla="*/ 639446 h 715646"/>
              <a:gd name="connsiteX4" fmla="*/ 3524 w 743061"/>
              <a:gd name="connsiteY4" fmla="*/ 683499 h 715646"/>
              <a:gd name="connsiteX5" fmla="*/ 11859 w 743061"/>
              <a:gd name="connsiteY5" fmla="*/ 706121 h 715646"/>
              <a:gd name="connsiteX6" fmla="*/ 34480 w 743061"/>
              <a:gd name="connsiteY6" fmla="*/ 714455 h 715646"/>
              <a:gd name="connsiteX7" fmla="*/ 78534 w 743061"/>
              <a:gd name="connsiteY7" fmla="*/ 715646 h 715646"/>
              <a:gd name="connsiteX8" fmla="*/ 638604 w 743061"/>
              <a:gd name="connsiteY8" fmla="*/ 715646 h 715646"/>
              <a:gd name="connsiteX9" fmla="*/ 682657 w 743061"/>
              <a:gd name="connsiteY9" fmla="*/ 714455 h 715646"/>
              <a:gd name="connsiteX10" fmla="*/ 705279 w 743061"/>
              <a:gd name="connsiteY10" fmla="*/ 706121 h 715646"/>
              <a:gd name="connsiteX11" fmla="*/ 713613 w 743061"/>
              <a:gd name="connsiteY11" fmla="*/ 683499 h 715646"/>
              <a:gd name="connsiteX12" fmla="*/ 714804 w 743061"/>
              <a:gd name="connsiteY12" fmla="*/ 639446 h 715646"/>
              <a:gd name="connsiteX13" fmla="*/ 710515 w 743061"/>
              <a:gd name="connsiteY13" fmla="*/ 62258 h 715646"/>
              <a:gd name="connsiteX14" fmla="*/ 694828 w 743061"/>
              <a:gd name="connsiteY14" fmla="*/ 19884 h 715646"/>
              <a:gd name="connsiteX15" fmla="*/ 638604 w 743061"/>
              <a:gd name="connsiteY15" fmla="*/ 3176 h 715646"/>
              <a:gd name="connsiteX16" fmla="*/ 78534 w 743061"/>
              <a:gd name="connsiteY16" fmla="*/ 3176 h 715646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0515 w 714804"/>
              <a:gd name="connsiteY13" fmla="*/ 62283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903"/>
              <a:gd name="connsiteY0" fmla="*/ 3201 h 715671"/>
              <a:gd name="connsiteX1" fmla="*/ 20073 w 714903"/>
              <a:gd name="connsiteY1" fmla="*/ 19804 h 715671"/>
              <a:gd name="connsiteX2" fmla="*/ 2334 w 714903"/>
              <a:gd name="connsiteY2" fmla="*/ 79401 h 715671"/>
              <a:gd name="connsiteX3" fmla="*/ 2334 w 714903"/>
              <a:gd name="connsiteY3" fmla="*/ 639471 h 715671"/>
              <a:gd name="connsiteX4" fmla="*/ 3524 w 714903"/>
              <a:gd name="connsiteY4" fmla="*/ 683524 h 715671"/>
              <a:gd name="connsiteX5" fmla="*/ 11859 w 714903"/>
              <a:gd name="connsiteY5" fmla="*/ 706146 h 715671"/>
              <a:gd name="connsiteX6" fmla="*/ 34480 w 714903"/>
              <a:gd name="connsiteY6" fmla="*/ 714480 h 715671"/>
              <a:gd name="connsiteX7" fmla="*/ 78534 w 714903"/>
              <a:gd name="connsiteY7" fmla="*/ 715671 h 715671"/>
              <a:gd name="connsiteX8" fmla="*/ 638604 w 714903"/>
              <a:gd name="connsiteY8" fmla="*/ 715671 h 715671"/>
              <a:gd name="connsiteX9" fmla="*/ 682657 w 714903"/>
              <a:gd name="connsiteY9" fmla="*/ 714480 h 715671"/>
              <a:gd name="connsiteX10" fmla="*/ 705279 w 714903"/>
              <a:gd name="connsiteY10" fmla="*/ 706146 h 715671"/>
              <a:gd name="connsiteX11" fmla="*/ 713613 w 714903"/>
              <a:gd name="connsiteY11" fmla="*/ 683524 h 715671"/>
              <a:gd name="connsiteX12" fmla="*/ 714804 w 714903"/>
              <a:gd name="connsiteY12" fmla="*/ 639471 h 715671"/>
              <a:gd name="connsiteX13" fmla="*/ 710515 w 714903"/>
              <a:gd name="connsiteY13" fmla="*/ 62283 h 715671"/>
              <a:gd name="connsiteX14" fmla="*/ 694828 w 714903"/>
              <a:gd name="connsiteY14" fmla="*/ 19909 h 715671"/>
              <a:gd name="connsiteX15" fmla="*/ 638604 w 714903"/>
              <a:gd name="connsiteY15" fmla="*/ 3201 h 715671"/>
              <a:gd name="connsiteX16" fmla="*/ 78534 w 714903"/>
              <a:gd name="connsiteY16" fmla="*/ 3201 h 715671"/>
              <a:gd name="connsiteX0" fmla="*/ 78534 w 714903"/>
              <a:gd name="connsiteY0" fmla="*/ 3201 h 715671"/>
              <a:gd name="connsiteX1" fmla="*/ 20073 w 714903"/>
              <a:gd name="connsiteY1" fmla="*/ 19804 h 715671"/>
              <a:gd name="connsiteX2" fmla="*/ 2334 w 714903"/>
              <a:gd name="connsiteY2" fmla="*/ 79401 h 715671"/>
              <a:gd name="connsiteX3" fmla="*/ 2334 w 714903"/>
              <a:gd name="connsiteY3" fmla="*/ 639471 h 715671"/>
              <a:gd name="connsiteX4" fmla="*/ 3524 w 714903"/>
              <a:gd name="connsiteY4" fmla="*/ 683524 h 715671"/>
              <a:gd name="connsiteX5" fmla="*/ 11859 w 714903"/>
              <a:gd name="connsiteY5" fmla="*/ 706146 h 715671"/>
              <a:gd name="connsiteX6" fmla="*/ 34480 w 714903"/>
              <a:gd name="connsiteY6" fmla="*/ 714480 h 715671"/>
              <a:gd name="connsiteX7" fmla="*/ 78534 w 714903"/>
              <a:gd name="connsiteY7" fmla="*/ 715671 h 715671"/>
              <a:gd name="connsiteX8" fmla="*/ 638604 w 714903"/>
              <a:gd name="connsiteY8" fmla="*/ 715671 h 715671"/>
              <a:gd name="connsiteX9" fmla="*/ 682657 w 714903"/>
              <a:gd name="connsiteY9" fmla="*/ 714480 h 715671"/>
              <a:gd name="connsiteX10" fmla="*/ 705279 w 714903"/>
              <a:gd name="connsiteY10" fmla="*/ 706146 h 715671"/>
              <a:gd name="connsiteX11" fmla="*/ 713613 w 714903"/>
              <a:gd name="connsiteY11" fmla="*/ 683524 h 715671"/>
              <a:gd name="connsiteX12" fmla="*/ 714804 w 714903"/>
              <a:gd name="connsiteY12" fmla="*/ 639471 h 715671"/>
              <a:gd name="connsiteX13" fmla="*/ 710515 w 714903"/>
              <a:gd name="connsiteY13" fmla="*/ 62283 h 715671"/>
              <a:gd name="connsiteX14" fmla="*/ 694828 w 714903"/>
              <a:gd name="connsiteY14" fmla="*/ 19909 h 715671"/>
              <a:gd name="connsiteX15" fmla="*/ 638604 w 714903"/>
              <a:gd name="connsiteY15" fmla="*/ 3201 h 715671"/>
              <a:gd name="connsiteX16" fmla="*/ 78534 w 714903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0515 w 714804"/>
              <a:gd name="connsiteY13" fmla="*/ 62283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0515 w 714804"/>
              <a:gd name="connsiteY13" fmla="*/ 62283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0515 w 714804"/>
              <a:gd name="connsiteY13" fmla="*/ 62283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0515 w 714804"/>
              <a:gd name="connsiteY13" fmla="*/ 62283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0515 w 714804"/>
              <a:gd name="connsiteY13" fmla="*/ 62283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5083"/>
              <a:gd name="connsiteY0" fmla="*/ 3201 h 715671"/>
              <a:gd name="connsiteX1" fmla="*/ 20073 w 715083"/>
              <a:gd name="connsiteY1" fmla="*/ 19804 h 715671"/>
              <a:gd name="connsiteX2" fmla="*/ 2334 w 715083"/>
              <a:gd name="connsiteY2" fmla="*/ 79401 h 715671"/>
              <a:gd name="connsiteX3" fmla="*/ 2334 w 715083"/>
              <a:gd name="connsiteY3" fmla="*/ 639471 h 715671"/>
              <a:gd name="connsiteX4" fmla="*/ 3524 w 715083"/>
              <a:gd name="connsiteY4" fmla="*/ 683524 h 715671"/>
              <a:gd name="connsiteX5" fmla="*/ 11859 w 715083"/>
              <a:gd name="connsiteY5" fmla="*/ 706146 h 715671"/>
              <a:gd name="connsiteX6" fmla="*/ 34480 w 715083"/>
              <a:gd name="connsiteY6" fmla="*/ 714480 h 715671"/>
              <a:gd name="connsiteX7" fmla="*/ 78534 w 715083"/>
              <a:gd name="connsiteY7" fmla="*/ 715671 h 715671"/>
              <a:gd name="connsiteX8" fmla="*/ 638604 w 715083"/>
              <a:gd name="connsiteY8" fmla="*/ 715671 h 715671"/>
              <a:gd name="connsiteX9" fmla="*/ 682657 w 715083"/>
              <a:gd name="connsiteY9" fmla="*/ 714480 h 715671"/>
              <a:gd name="connsiteX10" fmla="*/ 705279 w 715083"/>
              <a:gd name="connsiteY10" fmla="*/ 706146 h 715671"/>
              <a:gd name="connsiteX11" fmla="*/ 713613 w 715083"/>
              <a:gd name="connsiteY11" fmla="*/ 683524 h 715671"/>
              <a:gd name="connsiteX12" fmla="*/ 714804 w 715083"/>
              <a:gd name="connsiteY12" fmla="*/ 639471 h 715671"/>
              <a:gd name="connsiteX13" fmla="*/ 710515 w 715083"/>
              <a:gd name="connsiteY13" fmla="*/ 62283 h 715671"/>
              <a:gd name="connsiteX14" fmla="*/ 694828 w 715083"/>
              <a:gd name="connsiteY14" fmla="*/ 19909 h 715671"/>
              <a:gd name="connsiteX15" fmla="*/ 638604 w 715083"/>
              <a:gd name="connsiteY15" fmla="*/ 3201 h 715671"/>
              <a:gd name="connsiteX16" fmla="*/ 78534 w 715083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0515 w 714804"/>
              <a:gd name="connsiteY13" fmla="*/ 62283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2008 w 714804"/>
              <a:gd name="connsiteY13" fmla="*/ 117359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2008 w 714804"/>
              <a:gd name="connsiteY13" fmla="*/ 117359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2008 w 714804"/>
              <a:gd name="connsiteY13" fmla="*/ 117359 h 715671"/>
              <a:gd name="connsiteX14" fmla="*/ 694828 w 714804"/>
              <a:gd name="connsiteY14" fmla="*/ 19909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6576"/>
              <a:gd name="connsiteY0" fmla="*/ 3201 h 715671"/>
              <a:gd name="connsiteX1" fmla="*/ 20073 w 716576"/>
              <a:gd name="connsiteY1" fmla="*/ 19804 h 715671"/>
              <a:gd name="connsiteX2" fmla="*/ 2334 w 716576"/>
              <a:gd name="connsiteY2" fmla="*/ 79401 h 715671"/>
              <a:gd name="connsiteX3" fmla="*/ 2334 w 716576"/>
              <a:gd name="connsiteY3" fmla="*/ 639471 h 715671"/>
              <a:gd name="connsiteX4" fmla="*/ 3524 w 716576"/>
              <a:gd name="connsiteY4" fmla="*/ 683524 h 715671"/>
              <a:gd name="connsiteX5" fmla="*/ 11859 w 716576"/>
              <a:gd name="connsiteY5" fmla="*/ 706146 h 715671"/>
              <a:gd name="connsiteX6" fmla="*/ 34480 w 716576"/>
              <a:gd name="connsiteY6" fmla="*/ 714480 h 715671"/>
              <a:gd name="connsiteX7" fmla="*/ 78534 w 716576"/>
              <a:gd name="connsiteY7" fmla="*/ 715671 h 715671"/>
              <a:gd name="connsiteX8" fmla="*/ 638604 w 716576"/>
              <a:gd name="connsiteY8" fmla="*/ 715671 h 715671"/>
              <a:gd name="connsiteX9" fmla="*/ 682657 w 716576"/>
              <a:gd name="connsiteY9" fmla="*/ 714480 h 715671"/>
              <a:gd name="connsiteX10" fmla="*/ 705279 w 716576"/>
              <a:gd name="connsiteY10" fmla="*/ 706146 h 715671"/>
              <a:gd name="connsiteX11" fmla="*/ 713613 w 716576"/>
              <a:gd name="connsiteY11" fmla="*/ 683524 h 715671"/>
              <a:gd name="connsiteX12" fmla="*/ 714804 w 716576"/>
              <a:gd name="connsiteY12" fmla="*/ 639471 h 715671"/>
              <a:gd name="connsiteX13" fmla="*/ 712008 w 716576"/>
              <a:gd name="connsiteY13" fmla="*/ 117359 h 715671"/>
              <a:gd name="connsiteX14" fmla="*/ 694828 w 716576"/>
              <a:gd name="connsiteY14" fmla="*/ 19909 h 715671"/>
              <a:gd name="connsiteX15" fmla="*/ 638604 w 716576"/>
              <a:gd name="connsiteY15" fmla="*/ 3201 h 715671"/>
              <a:gd name="connsiteX16" fmla="*/ 78534 w 716576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694828 w 714804"/>
              <a:gd name="connsiteY13" fmla="*/ 19909 h 715671"/>
              <a:gd name="connsiteX14" fmla="*/ 638604 w 714804"/>
              <a:gd name="connsiteY14" fmla="*/ 3201 h 715671"/>
              <a:gd name="connsiteX15" fmla="*/ 78534 w 714804"/>
              <a:gd name="connsiteY15" fmla="*/ 3201 h 715671"/>
              <a:gd name="connsiteX0" fmla="*/ 78534 w 715337"/>
              <a:gd name="connsiteY0" fmla="*/ 3201 h 715671"/>
              <a:gd name="connsiteX1" fmla="*/ 20073 w 715337"/>
              <a:gd name="connsiteY1" fmla="*/ 19804 h 715671"/>
              <a:gd name="connsiteX2" fmla="*/ 2334 w 715337"/>
              <a:gd name="connsiteY2" fmla="*/ 79401 h 715671"/>
              <a:gd name="connsiteX3" fmla="*/ 2334 w 715337"/>
              <a:gd name="connsiteY3" fmla="*/ 639471 h 715671"/>
              <a:gd name="connsiteX4" fmla="*/ 3524 w 715337"/>
              <a:gd name="connsiteY4" fmla="*/ 683524 h 715671"/>
              <a:gd name="connsiteX5" fmla="*/ 11859 w 715337"/>
              <a:gd name="connsiteY5" fmla="*/ 706146 h 715671"/>
              <a:gd name="connsiteX6" fmla="*/ 34480 w 715337"/>
              <a:gd name="connsiteY6" fmla="*/ 714480 h 715671"/>
              <a:gd name="connsiteX7" fmla="*/ 78534 w 715337"/>
              <a:gd name="connsiteY7" fmla="*/ 715671 h 715671"/>
              <a:gd name="connsiteX8" fmla="*/ 638604 w 715337"/>
              <a:gd name="connsiteY8" fmla="*/ 715671 h 715671"/>
              <a:gd name="connsiteX9" fmla="*/ 682657 w 715337"/>
              <a:gd name="connsiteY9" fmla="*/ 714480 h 715671"/>
              <a:gd name="connsiteX10" fmla="*/ 705279 w 715337"/>
              <a:gd name="connsiteY10" fmla="*/ 706146 h 715671"/>
              <a:gd name="connsiteX11" fmla="*/ 713613 w 715337"/>
              <a:gd name="connsiteY11" fmla="*/ 683524 h 715671"/>
              <a:gd name="connsiteX12" fmla="*/ 714804 w 715337"/>
              <a:gd name="connsiteY12" fmla="*/ 639471 h 715671"/>
              <a:gd name="connsiteX13" fmla="*/ 712008 w 715337"/>
              <a:gd name="connsiteY13" fmla="*/ 117359 h 715671"/>
              <a:gd name="connsiteX14" fmla="*/ 694828 w 715337"/>
              <a:gd name="connsiteY14" fmla="*/ 19909 h 715671"/>
              <a:gd name="connsiteX15" fmla="*/ 638604 w 715337"/>
              <a:gd name="connsiteY15" fmla="*/ 3201 h 715671"/>
              <a:gd name="connsiteX16" fmla="*/ 78534 w 715337"/>
              <a:gd name="connsiteY16" fmla="*/ 3201 h 715671"/>
              <a:gd name="connsiteX0" fmla="*/ 78534 w 716084"/>
              <a:gd name="connsiteY0" fmla="*/ 3201 h 715671"/>
              <a:gd name="connsiteX1" fmla="*/ 20073 w 716084"/>
              <a:gd name="connsiteY1" fmla="*/ 19804 h 715671"/>
              <a:gd name="connsiteX2" fmla="*/ 2334 w 716084"/>
              <a:gd name="connsiteY2" fmla="*/ 79401 h 715671"/>
              <a:gd name="connsiteX3" fmla="*/ 2334 w 716084"/>
              <a:gd name="connsiteY3" fmla="*/ 639471 h 715671"/>
              <a:gd name="connsiteX4" fmla="*/ 3524 w 716084"/>
              <a:gd name="connsiteY4" fmla="*/ 683524 h 715671"/>
              <a:gd name="connsiteX5" fmla="*/ 11859 w 716084"/>
              <a:gd name="connsiteY5" fmla="*/ 706146 h 715671"/>
              <a:gd name="connsiteX6" fmla="*/ 34480 w 716084"/>
              <a:gd name="connsiteY6" fmla="*/ 714480 h 715671"/>
              <a:gd name="connsiteX7" fmla="*/ 78534 w 716084"/>
              <a:gd name="connsiteY7" fmla="*/ 715671 h 715671"/>
              <a:gd name="connsiteX8" fmla="*/ 638604 w 716084"/>
              <a:gd name="connsiteY8" fmla="*/ 715671 h 715671"/>
              <a:gd name="connsiteX9" fmla="*/ 682657 w 716084"/>
              <a:gd name="connsiteY9" fmla="*/ 714480 h 715671"/>
              <a:gd name="connsiteX10" fmla="*/ 705279 w 716084"/>
              <a:gd name="connsiteY10" fmla="*/ 706146 h 715671"/>
              <a:gd name="connsiteX11" fmla="*/ 713613 w 716084"/>
              <a:gd name="connsiteY11" fmla="*/ 683524 h 715671"/>
              <a:gd name="connsiteX12" fmla="*/ 714804 w 716084"/>
              <a:gd name="connsiteY12" fmla="*/ 639471 h 715671"/>
              <a:gd name="connsiteX13" fmla="*/ 712008 w 716084"/>
              <a:gd name="connsiteY13" fmla="*/ 117359 h 715671"/>
              <a:gd name="connsiteX14" fmla="*/ 694828 w 716084"/>
              <a:gd name="connsiteY14" fmla="*/ 19909 h 715671"/>
              <a:gd name="connsiteX15" fmla="*/ 638604 w 716084"/>
              <a:gd name="connsiteY15" fmla="*/ 3201 h 715671"/>
              <a:gd name="connsiteX16" fmla="*/ 78534 w 716084"/>
              <a:gd name="connsiteY16" fmla="*/ 3201 h 715671"/>
              <a:gd name="connsiteX0" fmla="*/ 78534 w 715337"/>
              <a:gd name="connsiteY0" fmla="*/ 3201 h 715671"/>
              <a:gd name="connsiteX1" fmla="*/ 20073 w 715337"/>
              <a:gd name="connsiteY1" fmla="*/ 19804 h 715671"/>
              <a:gd name="connsiteX2" fmla="*/ 2334 w 715337"/>
              <a:gd name="connsiteY2" fmla="*/ 79401 h 715671"/>
              <a:gd name="connsiteX3" fmla="*/ 2334 w 715337"/>
              <a:gd name="connsiteY3" fmla="*/ 639471 h 715671"/>
              <a:gd name="connsiteX4" fmla="*/ 3524 w 715337"/>
              <a:gd name="connsiteY4" fmla="*/ 683524 h 715671"/>
              <a:gd name="connsiteX5" fmla="*/ 11859 w 715337"/>
              <a:gd name="connsiteY5" fmla="*/ 706146 h 715671"/>
              <a:gd name="connsiteX6" fmla="*/ 34480 w 715337"/>
              <a:gd name="connsiteY6" fmla="*/ 714480 h 715671"/>
              <a:gd name="connsiteX7" fmla="*/ 78534 w 715337"/>
              <a:gd name="connsiteY7" fmla="*/ 715671 h 715671"/>
              <a:gd name="connsiteX8" fmla="*/ 638604 w 715337"/>
              <a:gd name="connsiteY8" fmla="*/ 715671 h 715671"/>
              <a:gd name="connsiteX9" fmla="*/ 682657 w 715337"/>
              <a:gd name="connsiteY9" fmla="*/ 714480 h 715671"/>
              <a:gd name="connsiteX10" fmla="*/ 705279 w 715337"/>
              <a:gd name="connsiteY10" fmla="*/ 706146 h 715671"/>
              <a:gd name="connsiteX11" fmla="*/ 713613 w 715337"/>
              <a:gd name="connsiteY11" fmla="*/ 683524 h 715671"/>
              <a:gd name="connsiteX12" fmla="*/ 714804 w 715337"/>
              <a:gd name="connsiteY12" fmla="*/ 639471 h 715671"/>
              <a:gd name="connsiteX13" fmla="*/ 712008 w 715337"/>
              <a:gd name="connsiteY13" fmla="*/ 117359 h 715671"/>
              <a:gd name="connsiteX14" fmla="*/ 694828 w 715337"/>
              <a:gd name="connsiteY14" fmla="*/ 19909 h 715671"/>
              <a:gd name="connsiteX15" fmla="*/ 638604 w 715337"/>
              <a:gd name="connsiteY15" fmla="*/ 3201 h 715671"/>
              <a:gd name="connsiteX16" fmla="*/ 78534 w 715337"/>
              <a:gd name="connsiteY16" fmla="*/ 3201 h 715671"/>
              <a:gd name="connsiteX0" fmla="*/ 78534 w 721378"/>
              <a:gd name="connsiteY0" fmla="*/ 3201 h 715671"/>
              <a:gd name="connsiteX1" fmla="*/ 20073 w 721378"/>
              <a:gd name="connsiteY1" fmla="*/ 19804 h 715671"/>
              <a:gd name="connsiteX2" fmla="*/ 2334 w 721378"/>
              <a:gd name="connsiteY2" fmla="*/ 79401 h 715671"/>
              <a:gd name="connsiteX3" fmla="*/ 2334 w 721378"/>
              <a:gd name="connsiteY3" fmla="*/ 639471 h 715671"/>
              <a:gd name="connsiteX4" fmla="*/ 3524 w 721378"/>
              <a:gd name="connsiteY4" fmla="*/ 683524 h 715671"/>
              <a:gd name="connsiteX5" fmla="*/ 11859 w 721378"/>
              <a:gd name="connsiteY5" fmla="*/ 706146 h 715671"/>
              <a:gd name="connsiteX6" fmla="*/ 34480 w 721378"/>
              <a:gd name="connsiteY6" fmla="*/ 714480 h 715671"/>
              <a:gd name="connsiteX7" fmla="*/ 78534 w 721378"/>
              <a:gd name="connsiteY7" fmla="*/ 715671 h 715671"/>
              <a:gd name="connsiteX8" fmla="*/ 638604 w 721378"/>
              <a:gd name="connsiteY8" fmla="*/ 715671 h 715671"/>
              <a:gd name="connsiteX9" fmla="*/ 682657 w 721378"/>
              <a:gd name="connsiteY9" fmla="*/ 714480 h 715671"/>
              <a:gd name="connsiteX10" fmla="*/ 705279 w 721378"/>
              <a:gd name="connsiteY10" fmla="*/ 706146 h 715671"/>
              <a:gd name="connsiteX11" fmla="*/ 713613 w 721378"/>
              <a:gd name="connsiteY11" fmla="*/ 683524 h 715671"/>
              <a:gd name="connsiteX12" fmla="*/ 714804 w 721378"/>
              <a:gd name="connsiteY12" fmla="*/ 639471 h 715671"/>
              <a:gd name="connsiteX13" fmla="*/ 712008 w 721378"/>
              <a:gd name="connsiteY13" fmla="*/ 117359 h 715671"/>
              <a:gd name="connsiteX14" fmla="*/ 712006 w 721378"/>
              <a:gd name="connsiteY14" fmla="*/ 40734 h 715671"/>
              <a:gd name="connsiteX15" fmla="*/ 638604 w 721378"/>
              <a:gd name="connsiteY15" fmla="*/ 3201 h 715671"/>
              <a:gd name="connsiteX16" fmla="*/ 78534 w 721378"/>
              <a:gd name="connsiteY16" fmla="*/ 3201 h 715671"/>
              <a:gd name="connsiteX0" fmla="*/ 78534 w 721378"/>
              <a:gd name="connsiteY0" fmla="*/ 3201 h 715671"/>
              <a:gd name="connsiteX1" fmla="*/ 20073 w 721378"/>
              <a:gd name="connsiteY1" fmla="*/ 19804 h 715671"/>
              <a:gd name="connsiteX2" fmla="*/ 2334 w 721378"/>
              <a:gd name="connsiteY2" fmla="*/ 79401 h 715671"/>
              <a:gd name="connsiteX3" fmla="*/ 2334 w 721378"/>
              <a:gd name="connsiteY3" fmla="*/ 639471 h 715671"/>
              <a:gd name="connsiteX4" fmla="*/ 3524 w 721378"/>
              <a:gd name="connsiteY4" fmla="*/ 683524 h 715671"/>
              <a:gd name="connsiteX5" fmla="*/ 11859 w 721378"/>
              <a:gd name="connsiteY5" fmla="*/ 706146 h 715671"/>
              <a:gd name="connsiteX6" fmla="*/ 34480 w 721378"/>
              <a:gd name="connsiteY6" fmla="*/ 714480 h 715671"/>
              <a:gd name="connsiteX7" fmla="*/ 78534 w 721378"/>
              <a:gd name="connsiteY7" fmla="*/ 715671 h 715671"/>
              <a:gd name="connsiteX8" fmla="*/ 638604 w 721378"/>
              <a:gd name="connsiteY8" fmla="*/ 715671 h 715671"/>
              <a:gd name="connsiteX9" fmla="*/ 682657 w 721378"/>
              <a:gd name="connsiteY9" fmla="*/ 714480 h 715671"/>
              <a:gd name="connsiteX10" fmla="*/ 705279 w 721378"/>
              <a:gd name="connsiteY10" fmla="*/ 706146 h 715671"/>
              <a:gd name="connsiteX11" fmla="*/ 713613 w 721378"/>
              <a:gd name="connsiteY11" fmla="*/ 683524 h 715671"/>
              <a:gd name="connsiteX12" fmla="*/ 714804 w 721378"/>
              <a:gd name="connsiteY12" fmla="*/ 639471 h 715671"/>
              <a:gd name="connsiteX13" fmla="*/ 712008 w 721378"/>
              <a:gd name="connsiteY13" fmla="*/ 117359 h 715671"/>
              <a:gd name="connsiteX14" fmla="*/ 712006 w 721378"/>
              <a:gd name="connsiteY14" fmla="*/ 40734 h 715671"/>
              <a:gd name="connsiteX15" fmla="*/ 638604 w 721378"/>
              <a:gd name="connsiteY15" fmla="*/ 3201 h 715671"/>
              <a:gd name="connsiteX16" fmla="*/ 78534 w 721378"/>
              <a:gd name="connsiteY16" fmla="*/ 3201 h 715671"/>
              <a:gd name="connsiteX0" fmla="*/ 78534 w 721378"/>
              <a:gd name="connsiteY0" fmla="*/ 3201 h 715671"/>
              <a:gd name="connsiteX1" fmla="*/ 20073 w 721378"/>
              <a:gd name="connsiteY1" fmla="*/ 19804 h 715671"/>
              <a:gd name="connsiteX2" fmla="*/ 2334 w 721378"/>
              <a:gd name="connsiteY2" fmla="*/ 79401 h 715671"/>
              <a:gd name="connsiteX3" fmla="*/ 2334 w 721378"/>
              <a:gd name="connsiteY3" fmla="*/ 639471 h 715671"/>
              <a:gd name="connsiteX4" fmla="*/ 3524 w 721378"/>
              <a:gd name="connsiteY4" fmla="*/ 683524 h 715671"/>
              <a:gd name="connsiteX5" fmla="*/ 11859 w 721378"/>
              <a:gd name="connsiteY5" fmla="*/ 706146 h 715671"/>
              <a:gd name="connsiteX6" fmla="*/ 34480 w 721378"/>
              <a:gd name="connsiteY6" fmla="*/ 714480 h 715671"/>
              <a:gd name="connsiteX7" fmla="*/ 78534 w 721378"/>
              <a:gd name="connsiteY7" fmla="*/ 715671 h 715671"/>
              <a:gd name="connsiteX8" fmla="*/ 638604 w 721378"/>
              <a:gd name="connsiteY8" fmla="*/ 715671 h 715671"/>
              <a:gd name="connsiteX9" fmla="*/ 682657 w 721378"/>
              <a:gd name="connsiteY9" fmla="*/ 714480 h 715671"/>
              <a:gd name="connsiteX10" fmla="*/ 705279 w 721378"/>
              <a:gd name="connsiteY10" fmla="*/ 706146 h 715671"/>
              <a:gd name="connsiteX11" fmla="*/ 713613 w 721378"/>
              <a:gd name="connsiteY11" fmla="*/ 683524 h 715671"/>
              <a:gd name="connsiteX12" fmla="*/ 714804 w 721378"/>
              <a:gd name="connsiteY12" fmla="*/ 639471 h 715671"/>
              <a:gd name="connsiteX13" fmla="*/ 712008 w 721378"/>
              <a:gd name="connsiteY13" fmla="*/ 117359 h 715671"/>
              <a:gd name="connsiteX14" fmla="*/ 712006 w 721378"/>
              <a:gd name="connsiteY14" fmla="*/ 40734 h 715671"/>
              <a:gd name="connsiteX15" fmla="*/ 638604 w 721378"/>
              <a:gd name="connsiteY15" fmla="*/ 3201 h 715671"/>
              <a:gd name="connsiteX16" fmla="*/ 78534 w 721378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2008 w 714804"/>
              <a:gd name="connsiteY13" fmla="*/ 117359 h 715671"/>
              <a:gd name="connsiteX14" fmla="*/ 705287 w 714804"/>
              <a:gd name="connsiteY14" fmla="*/ 38340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2008 w 714804"/>
              <a:gd name="connsiteY13" fmla="*/ 117359 h 715671"/>
              <a:gd name="connsiteX14" fmla="*/ 703795 w 714804"/>
              <a:gd name="connsiteY14" fmla="*/ 19184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  <a:gd name="connsiteX0" fmla="*/ 78534 w 714804"/>
              <a:gd name="connsiteY0" fmla="*/ 3201 h 715671"/>
              <a:gd name="connsiteX1" fmla="*/ 20073 w 714804"/>
              <a:gd name="connsiteY1" fmla="*/ 19804 h 715671"/>
              <a:gd name="connsiteX2" fmla="*/ 2334 w 714804"/>
              <a:gd name="connsiteY2" fmla="*/ 79401 h 715671"/>
              <a:gd name="connsiteX3" fmla="*/ 2334 w 714804"/>
              <a:gd name="connsiteY3" fmla="*/ 639471 h 715671"/>
              <a:gd name="connsiteX4" fmla="*/ 3524 w 714804"/>
              <a:gd name="connsiteY4" fmla="*/ 683524 h 715671"/>
              <a:gd name="connsiteX5" fmla="*/ 11859 w 714804"/>
              <a:gd name="connsiteY5" fmla="*/ 706146 h 715671"/>
              <a:gd name="connsiteX6" fmla="*/ 34480 w 714804"/>
              <a:gd name="connsiteY6" fmla="*/ 714480 h 715671"/>
              <a:gd name="connsiteX7" fmla="*/ 78534 w 714804"/>
              <a:gd name="connsiteY7" fmla="*/ 715671 h 715671"/>
              <a:gd name="connsiteX8" fmla="*/ 638604 w 714804"/>
              <a:gd name="connsiteY8" fmla="*/ 715671 h 715671"/>
              <a:gd name="connsiteX9" fmla="*/ 682657 w 714804"/>
              <a:gd name="connsiteY9" fmla="*/ 714480 h 715671"/>
              <a:gd name="connsiteX10" fmla="*/ 705279 w 714804"/>
              <a:gd name="connsiteY10" fmla="*/ 706146 h 715671"/>
              <a:gd name="connsiteX11" fmla="*/ 713613 w 714804"/>
              <a:gd name="connsiteY11" fmla="*/ 683524 h 715671"/>
              <a:gd name="connsiteX12" fmla="*/ 714804 w 714804"/>
              <a:gd name="connsiteY12" fmla="*/ 639471 h 715671"/>
              <a:gd name="connsiteX13" fmla="*/ 712008 w 714804"/>
              <a:gd name="connsiteY13" fmla="*/ 117359 h 715671"/>
              <a:gd name="connsiteX14" fmla="*/ 701554 w 714804"/>
              <a:gd name="connsiteY14" fmla="*/ 31158 h 715671"/>
              <a:gd name="connsiteX15" fmla="*/ 638604 w 714804"/>
              <a:gd name="connsiteY15" fmla="*/ 3201 h 715671"/>
              <a:gd name="connsiteX16" fmla="*/ 78534 w 714804"/>
              <a:gd name="connsiteY16" fmla="*/ 3201 h 71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4804" h="715671">
                <a:moveTo>
                  <a:pt x="78534" y="3201"/>
                </a:moveTo>
                <a:cubicBezTo>
                  <a:pt x="56201" y="25"/>
                  <a:pt x="32773" y="7104"/>
                  <a:pt x="20073" y="19804"/>
                </a:cubicBezTo>
                <a:cubicBezTo>
                  <a:pt x="7373" y="32504"/>
                  <a:pt x="937" y="48698"/>
                  <a:pt x="2334" y="79401"/>
                </a:cubicBezTo>
                <a:cubicBezTo>
                  <a:pt x="0" y="264820"/>
                  <a:pt x="2136" y="538784"/>
                  <a:pt x="2334" y="639471"/>
                </a:cubicBezTo>
                <a:cubicBezTo>
                  <a:pt x="2731" y="654155"/>
                  <a:pt x="3127" y="668840"/>
                  <a:pt x="3524" y="683524"/>
                </a:cubicBezTo>
                <a:lnTo>
                  <a:pt x="11859" y="706146"/>
                </a:lnTo>
                <a:lnTo>
                  <a:pt x="34480" y="714480"/>
                </a:lnTo>
                <a:lnTo>
                  <a:pt x="78534" y="715671"/>
                </a:lnTo>
                <a:lnTo>
                  <a:pt x="638604" y="715671"/>
                </a:lnTo>
                <a:lnTo>
                  <a:pt x="682657" y="714480"/>
                </a:lnTo>
                <a:lnTo>
                  <a:pt x="705279" y="706146"/>
                </a:lnTo>
                <a:lnTo>
                  <a:pt x="713613" y="683524"/>
                </a:lnTo>
                <a:lnTo>
                  <a:pt x="714804" y="639471"/>
                </a:lnTo>
                <a:cubicBezTo>
                  <a:pt x="711675" y="537527"/>
                  <a:pt x="710981" y="164469"/>
                  <a:pt x="712008" y="117359"/>
                </a:cubicBezTo>
                <a:cubicBezTo>
                  <a:pt x="713783" y="98984"/>
                  <a:pt x="710926" y="42601"/>
                  <a:pt x="701554" y="31158"/>
                </a:cubicBezTo>
                <a:cubicBezTo>
                  <a:pt x="689320" y="12132"/>
                  <a:pt x="660192" y="0"/>
                  <a:pt x="638604" y="3201"/>
                </a:cubicBezTo>
                <a:cubicBezTo>
                  <a:pt x="610297" y="4008"/>
                  <a:pt x="181623" y="434"/>
                  <a:pt x="78534" y="3201"/>
                </a:cubicBez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68500" y="2030884"/>
            <a:ext cx="437902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30" dirty="0">
                <a:solidFill>
                  <a:srgbClr val="636466"/>
                </a:solidFill>
                <a:latin typeface="Trebuchet MS"/>
                <a:cs typeface="Trebuchet MS"/>
              </a:rPr>
              <a:t>Galaxy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4462" y="1981200"/>
            <a:ext cx="13948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een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achtergrond.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10248" y="1528952"/>
            <a:ext cx="438455" cy="4123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10248" y="1528952"/>
            <a:ext cx="438834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840130" y="1473201"/>
            <a:ext cx="777748" cy="7315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80113" y="2030883"/>
            <a:ext cx="299082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25" dirty="0">
                <a:solidFill>
                  <a:srgbClr val="636466"/>
                </a:solidFill>
                <a:latin typeface="Trebuchet MS"/>
                <a:cs typeface="Trebuchet MS"/>
              </a:rPr>
              <a:t>R</a:t>
            </a:r>
            <a:r>
              <a:rPr sz="800" dirty="0">
                <a:solidFill>
                  <a:srgbClr val="636466"/>
                </a:solidFill>
                <a:latin typeface="Trebuchet MS"/>
                <a:cs typeface="Trebuchet MS"/>
              </a:rPr>
              <a:t>ob</a:t>
            </a:r>
            <a:r>
              <a:rPr sz="800" spc="-15" dirty="0">
                <a:solidFill>
                  <a:srgbClr val="636466"/>
                </a:solidFill>
                <a:latin typeface="Trebuchet MS"/>
                <a:cs typeface="Trebuchet MS"/>
              </a:rPr>
              <a:t>o</a:t>
            </a:r>
            <a:r>
              <a:rPr sz="800" spc="-50" dirty="0">
                <a:solidFill>
                  <a:srgbClr val="636466"/>
                </a:solidFill>
                <a:latin typeface="Trebuchet MS"/>
                <a:cs typeface="Trebuchet MS"/>
              </a:rPr>
              <a:t>t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61833" y="3009900"/>
            <a:ext cx="534918" cy="5149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31197" y="3394481"/>
            <a:ext cx="197138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15" dirty="0">
                <a:solidFill>
                  <a:srgbClr val="636466"/>
                </a:solidFill>
                <a:latin typeface="Trebuchet MS"/>
                <a:cs typeface="Trebuchet MS"/>
              </a:rPr>
              <a:t>R</a:t>
            </a: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ob</a:t>
            </a:r>
            <a:r>
              <a:rPr sz="500" spc="-10" dirty="0">
                <a:solidFill>
                  <a:srgbClr val="636466"/>
                </a:solidFill>
                <a:latin typeface="Trebuchet MS"/>
                <a:cs typeface="Trebuchet MS"/>
              </a:rPr>
              <a:t>o</a:t>
            </a:r>
            <a:r>
              <a:rPr sz="500" spc="-30" dirty="0">
                <a:solidFill>
                  <a:srgbClr val="636466"/>
                </a:solidFill>
                <a:latin typeface="Trebuchet MS"/>
                <a:cs typeface="Trebuchet MS"/>
              </a:rPr>
              <a:t>t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363662" y="3429000"/>
            <a:ext cx="3269598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1062">
              <a:spcBef>
                <a:spcPts val="100"/>
              </a:spcBef>
            </a:pPr>
            <a:endParaRPr lang="nl-NL" sz="900" b="1" spc="-30" dirty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1581062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pijltje links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00" dirty="0">
              <a:latin typeface="Trebuchet MS"/>
              <a:cs typeface="Trebuchet MS"/>
            </a:endParaRPr>
          </a:p>
          <a:p>
            <a:pPr>
              <a:spcBef>
                <a:spcPts val="45"/>
              </a:spcBef>
            </a:pPr>
            <a:endParaRPr sz="900" dirty="0">
              <a:latin typeface="Trebuchet MS"/>
              <a:cs typeface="Trebuchet MS"/>
            </a:endParaRPr>
          </a:p>
          <a:p>
            <a:pPr marL="1581062"/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Typ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een </a:t>
            </a:r>
            <a:r>
              <a:rPr lang="nl-NL" sz="900" dirty="0" err="1">
                <a:solidFill>
                  <a:srgbClr val="636466"/>
                </a:solidFill>
                <a:latin typeface="Trebuchet MS"/>
                <a:cs typeface="Trebuchet MS"/>
              </a:rPr>
              <a:t>min-teken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om naar links te gaan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20310" y="2941537"/>
            <a:ext cx="613692" cy="160655"/>
          </a:xfrm>
          <a:custGeom>
            <a:avLst/>
            <a:gdLst/>
            <a:ahLst/>
            <a:cxnLst/>
            <a:rect l="l" t="t" r="r" b="b"/>
            <a:pathLst>
              <a:path w="577214" h="160655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249528" y="4114800"/>
            <a:ext cx="575209" cy="0"/>
          </a:xfrm>
          <a:custGeom>
            <a:avLst/>
            <a:gdLst/>
            <a:ahLst/>
            <a:cxnLst/>
            <a:rect l="l" t="t" r="r" b="b"/>
            <a:pathLst>
              <a:path w="541019">
                <a:moveTo>
                  <a:pt x="0" y="0"/>
                </a:moveTo>
                <a:lnTo>
                  <a:pt x="54047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2" name="object 44"/>
          <p:cNvSpPr/>
          <p:nvPr/>
        </p:nvSpPr>
        <p:spPr>
          <a:xfrm>
            <a:off x="2187418" y="3649347"/>
            <a:ext cx="613692" cy="160655"/>
          </a:xfrm>
          <a:custGeom>
            <a:avLst/>
            <a:gdLst/>
            <a:ahLst/>
            <a:cxnLst/>
            <a:rect l="l" t="t" r="r" b="b"/>
            <a:pathLst>
              <a:path w="577214" h="160655">
                <a:moveTo>
                  <a:pt x="0" y="160413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6" name="object 10"/>
          <p:cNvSpPr txBox="1"/>
          <p:nvPr/>
        </p:nvSpPr>
        <p:spPr>
          <a:xfrm>
            <a:off x="-1" y="5255542"/>
            <a:ext cx="4860925" cy="166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1100"/>
              </a:lnSpc>
              <a:spcBef>
                <a:spcPts val="100"/>
              </a:spcBef>
            </a:pP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 is de positie op het Speelveld van links naar rechts.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2514600"/>
            <a:ext cx="4860924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nl-NL" sz="1400" b="1" dirty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0" y="4387850"/>
            <a:ext cx="4860925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nl-NL" sz="1400" b="1" dirty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" y="911424"/>
            <a:ext cx="4860924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nl-NL" sz="1400" b="1" dirty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77" name="Tekstvak 76"/>
          <p:cNvSpPr txBox="1"/>
          <p:nvPr/>
        </p:nvSpPr>
        <p:spPr>
          <a:xfrm>
            <a:off x="0" y="4648200"/>
            <a:ext cx="4860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900" dirty="0">
                <a:solidFill>
                  <a:srgbClr val="636466"/>
                </a:solidFill>
                <a:latin typeface="Trebuchet MS"/>
                <a:cs typeface="Trebuchet MS"/>
              </a:rPr>
              <a:t>Druk op de pijltjestoetsen</a:t>
            </a:r>
            <a:endParaRPr lang="nl-NL" dirty="0"/>
          </a:p>
        </p:txBody>
      </p:sp>
      <p:sp>
        <p:nvSpPr>
          <p:cNvPr id="78" name="object 65"/>
          <p:cNvSpPr txBox="1"/>
          <p:nvPr/>
        </p:nvSpPr>
        <p:spPr>
          <a:xfrm>
            <a:off x="-1" y="5029200"/>
            <a:ext cx="4860925" cy="228268"/>
          </a:xfrm>
          <a:prstGeom prst="rect">
            <a:avLst/>
          </a:prstGeom>
        </p:spPr>
        <p:txBody>
          <a:bodyPr vert="horz" wrap="none" lIns="0" tIns="12700" rIns="0" bIns="0" rtlCol="0">
            <a:noAutofit/>
          </a:bodyPr>
          <a:lstStyle/>
          <a:p>
            <a:pPr marR="781642" indent="717550" algn="ctr"/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TIP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1027" name="Picture 3" descr="C:\Users\M5810video\Desktop\Scratch kaarten\Pijltje links en rechts bewerkt.png"/>
          <p:cNvPicPr>
            <a:picLocks noChangeAspect="1" noChangeArrowheads="1"/>
          </p:cNvPicPr>
          <p:nvPr/>
        </p:nvPicPr>
        <p:blipFill>
          <a:blip r:embed="rId22" cstate="print"/>
          <a:srcRect l="13649" t="26206" r="13558" b="25751"/>
          <a:stretch>
            <a:fillRect/>
          </a:stretch>
        </p:blipFill>
        <p:spPr bwMode="auto">
          <a:xfrm>
            <a:off x="1211262" y="2971800"/>
            <a:ext cx="1676400" cy="1475232"/>
          </a:xfrm>
          <a:prstGeom prst="rect">
            <a:avLst/>
          </a:prstGeom>
          <a:noFill/>
        </p:spPr>
      </p:pic>
      <p:pic>
        <p:nvPicPr>
          <p:cNvPr id="1030" name="Picture 6" descr="C:\Users\M5810video\Desktop\Scratch kaarten\Verander X en Y bewerkt.png"/>
          <p:cNvPicPr>
            <a:picLocks noChangeAspect="1" noChangeArrowheads="1"/>
          </p:cNvPicPr>
          <p:nvPr/>
        </p:nvPicPr>
        <p:blipFill>
          <a:blip r:embed="rId23" cstate="print"/>
          <a:srcRect l="13790" t="58913" r="5258" b="9365"/>
          <a:stretch>
            <a:fillRect/>
          </a:stretch>
        </p:blipFill>
        <p:spPr bwMode="auto">
          <a:xfrm>
            <a:off x="408952" y="5770469"/>
            <a:ext cx="1077770" cy="443802"/>
          </a:xfrm>
          <a:prstGeom prst="rect">
            <a:avLst/>
          </a:prstGeom>
          <a:noFill/>
        </p:spPr>
      </p:pic>
      <p:pic>
        <p:nvPicPr>
          <p:cNvPr id="82" name="Picture 6" descr="C:\Users\M5810video\Desktop\Scratch kaarten\Verander X en Y bewerkt.png"/>
          <p:cNvPicPr>
            <a:picLocks noChangeAspect="1" noChangeArrowheads="1"/>
          </p:cNvPicPr>
          <p:nvPr/>
        </p:nvPicPr>
        <p:blipFill>
          <a:blip r:embed="rId24" cstate="print"/>
          <a:srcRect l="9524" t="13595" r="4762" b="54682"/>
          <a:stretch>
            <a:fillRect/>
          </a:stretch>
        </p:blipFill>
        <p:spPr bwMode="auto">
          <a:xfrm>
            <a:off x="3421062" y="5791200"/>
            <a:ext cx="1143000" cy="444500"/>
          </a:xfrm>
          <a:prstGeom prst="rect">
            <a:avLst/>
          </a:prstGeom>
          <a:noFill/>
        </p:spPr>
      </p:pic>
      <p:sp>
        <p:nvSpPr>
          <p:cNvPr id="50" name="object 50"/>
          <p:cNvSpPr/>
          <p:nvPr/>
        </p:nvSpPr>
        <p:spPr>
          <a:xfrm>
            <a:off x="4302913" y="5815014"/>
            <a:ext cx="675" cy="114300"/>
          </a:xfrm>
          <a:custGeom>
            <a:avLst/>
            <a:gdLst/>
            <a:ahLst/>
            <a:cxnLst/>
            <a:rect l="l" t="t" r="r" b="b"/>
            <a:pathLst>
              <a:path w="635" h="114300">
                <a:moveTo>
                  <a:pt x="571" y="114299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70121" y="5815014"/>
            <a:ext cx="675" cy="114300"/>
          </a:xfrm>
          <a:custGeom>
            <a:avLst/>
            <a:gdLst/>
            <a:ahLst/>
            <a:cxnLst/>
            <a:rect l="l" t="t" r="r" b="b"/>
            <a:pathLst>
              <a:path w="634" h="114300">
                <a:moveTo>
                  <a:pt x="571" y="114300"/>
                </a:move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2949" y="5927160"/>
            <a:ext cx="660410" cy="185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860925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76858" y="5911979"/>
            <a:ext cx="1073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01662" y="228600"/>
            <a:ext cx="36337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dirty="0"/>
              <a:t>Beweeg naar boven en beneden</a:t>
            </a:r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1041340" y="1187442"/>
            <a:ext cx="27788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sz="1200" b="1" dirty="0">
                <a:solidFill>
                  <a:srgbClr val="FFFFFF"/>
                </a:solidFill>
                <a:latin typeface="Trebuchet MS"/>
                <a:cs typeface="Trebuchet MS"/>
              </a:rPr>
              <a:t>Druk op de pijltjestoetsen om naar boven en beneden te bewegen</a:t>
            </a:r>
            <a:r>
              <a:rPr sz="1200" b="1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18203" y="1877314"/>
            <a:ext cx="2424534" cy="1719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18202" y="1877314"/>
            <a:ext cx="2425061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C69C2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18204" y="3748278"/>
            <a:ext cx="2424520" cy="17109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18202" y="3744214"/>
            <a:ext cx="2425061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C69C2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91162" y="2629167"/>
            <a:ext cx="217513" cy="2219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91162" y="4500677"/>
            <a:ext cx="217513" cy="2219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365815" y="5890085"/>
            <a:ext cx="738816" cy="2594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38"/>
          <p:cNvSpPr txBox="1"/>
          <p:nvPr/>
        </p:nvSpPr>
        <p:spPr>
          <a:xfrm>
            <a:off x="742641" y="5927725"/>
            <a:ext cx="14447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000" b="1" dirty="0">
                <a:solidFill>
                  <a:srgbClr val="FFFFFF"/>
                </a:solidFill>
                <a:latin typeface="Trebuchet MS"/>
                <a:cs typeface="Trebuchet MS"/>
              </a:rPr>
              <a:t>Achtervolgingsspel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6" name="Tekstvak 45"/>
          <p:cNvSpPr txBox="1"/>
          <p:nvPr/>
        </p:nvSpPr>
        <p:spPr>
          <a:xfrm rot="16200000">
            <a:off x="4408372" y="5352679"/>
            <a:ext cx="5268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7030A0"/>
                </a:solidFill>
              </a:rPr>
              <a:t>20190113</a:t>
            </a:r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60925" cy="933450"/>
          </a:xfrm>
          <a:custGeom>
            <a:avLst/>
            <a:gdLst/>
            <a:ahLst/>
            <a:cxnLst/>
            <a:rect l="l" t="t" r="r" b="b"/>
            <a:pathLst>
              <a:path w="4572000" h="933450">
                <a:moveTo>
                  <a:pt x="0" y="933450"/>
                </a:moveTo>
                <a:lnTo>
                  <a:pt x="4572000" y="933450"/>
                </a:lnTo>
                <a:lnTo>
                  <a:pt x="4572000" y="0"/>
                </a:lnTo>
                <a:lnTo>
                  <a:pt x="0" y="0"/>
                </a:lnTo>
                <a:lnTo>
                  <a:pt x="0" y="933450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3452"/>
            <a:ext cx="4860925" cy="1329055"/>
          </a:xfrm>
          <a:custGeom>
            <a:avLst/>
            <a:gdLst/>
            <a:ahLst/>
            <a:cxnLst/>
            <a:rect l="l" t="t" r="r" b="b"/>
            <a:pathLst>
              <a:path w="4572000" h="1329055">
                <a:moveTo>
                  <a:pt x="0" y="1328686"/>
                </a:moveTo>
                <a:lnTo>
                  <a:pt x="4572000" y="1328686"/>
                </a:lnTo>
                <a:lnTo>
                  <a:pt x="4572000" y="0"/>
                </a:lnTo>
                <a:lnTo>
                  <a:pt x="0" y="0"/>
                </a:lnTo>
                <a:lnTo>
                  <a:pt x="0" y="132868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262136"/>
            <a:ext cx="4860925" cy="1988820"/>
          </a:xfrm>
          <a:custGeom>
            <a:avLst/>
            <a:gdLst/>
            <a:ahLst/>
            <a:cxnLst/>
            <a:rect l="l" t="t" r="r" b="b"/>
            <a:pathLst>
              <a:path w="4572000" h="1988820">
                <a:moveTo>
                  <a:pt x="0" y="1988769"/>
                </a:moveTo>
                <a:lnTo>
                  <a:pt x="4572000" y="1988769"/>
                </a:lnTo>
                <a:lnTo>
                  <a:pt x="4572000" y="0"/>
                </a:lnTo>
                <a:lnTo>
                  <a:pt x="0" y="0"/>
                </a:lnTo>
                <a:lnTo>
                  <a:pt x="0" y="1988769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249436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905769"/>
            <a:ext cx="4860925" cy="1495425"/>
          </a:xfrm>
          <a:custGeom>
            <a:avLst/>
            <a:gdLst/>
            <a:ahLst/>
            <a:cxnLst/>
            <a:rect l="l" t="t" r="r" b="b"/>
            <a:pathLst>
              <a:path w="4572000" h="1495425">
                <a:moveTo>
                  <a:pt x="0" y="1495031"/>
                </a:moveTo>
                <a:lnTo>
                  <a:pt x="4572000" y="1495031"/>
                </a:lnTo>
                <a:lnTo>
                  <a:pt x="4572000" y="0"/>
                </a:lnTo>
                <a:lnTo>
                  <a:pt x="0" y="0"/>
                </a:lnTo>
                <a:lnTo>
                  <a:pt x="0" y="1495031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5110" y="5562154"/>
            <a:ext cx="179198" cy="195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5113" y="5953626"/>
            <a:ext cx="179198" cy="195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960" y="5523225"/>
            <a:ext cx="576370" cy="5821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4250906"/>
            <a:ext cx="4860925" cy="655320"/>
          </a:xfrm>
          <a:custGeom>
            <a:avLst/>
            <a:gdLst/>
            <a:ahLst/>
            <a:cxnLst/>
            <a:rect l="l" t="t" r="r" b="b"/>
            <a:pathLst>
              <a:path w="4572000" h="655320">
                <a:moveTo>
                  <a:pt x="0" y="654862"/>
                </a:moveTo>
                <a:lnTo>
                  <a:pt x="4572000" y="654862"/>
                </a:lnTo>
                <a:lnTo>
                  <a:pt x="4572000" y="0"/>
                </a:lnTo>
                <a:lnTo>
                  <a:pt x="0" y="0"/>
                </a:lnTo>
                <a:lnTo>
                  <a:pt x="0" y="654862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4893068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4238206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99422" y="4554016"/>
            <a:ext cx="235930" cy="204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96478" y="4554016"/>
            <a:ext cx="235930" cy="204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265544" y="1"/>
            <a:ext cx="4226304" cy="950898"/>
          </a:xfrm>
          <a:prstGeom prst="rect">
            <a:avLst/>
          </a:prstGeom>
        </p:spPr>
        <p:txBody>
          <a:bodyPr vert="horz" wrap="square" lIns="0" tIns="57782" rIns="0" bIns="0" rtlCol="0">
            <a:spAutoFit/>
          </a:bodyPr>
          <a:lstStyle/>
          <a:p>
            <a:pPr marL="12700">
              <a:spcBef>
                <a:spcPts val="455"/>
              </a:spcBef>
            </a:pPr>
            <a:r>
              <a:rPr lang="nl-NL" sz="2400" dirty="0"/>
              <a:t>Beweeg naar boven en beneden</a:t>
            </a:r>
            <a:br>
              <a:rPr lang="nl-NL" sz="2400" spc="25" dirty="0"/>
            </a:br>
            <a:r>
              <a:rPr sz="900" dirty="0"/>
              <a:t>scratch.mit.edu</a:t>
            </a:r>
          </a:p>
        </p:txBody>
      </p:sp>
      <p:sp>
        <p:nvSpPr>
          <p:cNvPr id="44" name="object 44"/>
          <p:cNvSpPr/>
          <p:nvPr/>
        </p:nvSpPr>
        <p:spPr>
          <a:xfrm>
            <a:off x="1999799" y="1359486"/>
            <a:ext cx="850229" cy="7524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99797" y="1359484"/>
            <a:ext cx="850662" cy="753110"/>
          </a:xfrm>
          <a:custGeom>
            <a:avLst/>
            <a:gdLst/>
            <a:ahLst/>
            <a:cxnLst/>
            <a:rect l="l" t="t" r="r" b="b"/>
            <a:pathLst>
              <a:path w="800100" h="75311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76287"/>
                </a:lnTo>
                <a:lnTo>
                  <a:pt x="1190" y="720340"/>
                </a:lnTo>
                <a:lnTo>
                  <a:pt x="9525" y="742962"/>
                </a:lnTo>
                <a:lnTo>
                  <a:pt x="32146" y="751297"/>
                </a:lnTo>
                <a:lnTo>
                  <a:pt x="76200" y="752487"/>
                </a:lnTo>
                <a:lnTo>
                  <a:pt x="723493" y="752487"/>
                </a:lnTo>
                <a:lnTo>
                  <a:pt x="767546" y="751297"/>
                </a:lnTo>
                <a:lnTo>
                  <a:pt x="790168" y="742962"/>
                </a:lnTo>
                <a:lnTo>
                  <a:pt x="798502" y="720340"/>
                </a:lnTo>
                <a:lnTo>
                  <a:pt x="799693" y="676287"/>
                </a:lnTo>
                <a:lnTo>
                  <a:pt x="799693" y="76200"/>
                </a:lnTo>
                <a:lnTo>
                  <a:pt x="798502" y="32146"/>
                </a:lnTo>
                <a:lnTo>
                  <a:pt x="790168" y="9525"/>
                </a:lnTo>
                <a:lnTo>
                  <a:pt x="767546" y="1190"/>
                </a:lnTo>
                <a:lnTo>
                  <a:pt x="72349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15921" y="1727974"/>
            <a:ext cx="1215866" cy="32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op je sprite om het te selecteren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78923" y="1835583"/>
            <a:ext cx="418580" cy="635"/>
          </a:xfrm>
          <a:custGeom>
            <a:avLst/>
            <a:gdLst/>
            <a:ahLst/>
            <a:cxnLst/>
            <a:rect l="l" t="t" r="r" b="b"/>
            <a:pathLst>
              <a:path w="393700" h="635">
                <a:moveTo>
                  <a:pt x="0" y="571"/>
                </a:moveTo>
                <a:lnTo>
                  <a:pt x="39370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86093" y="2822917"/>
            <a:ext cx="534918" cy="5149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1197" y="3207499"/>
            <a:ext cx="197138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15" dirty="0">
                <a:solidFill>
                  <a:srgbClr val="636466"/>
                </a:solidFill>
                <a:latin typeface="Trebuchet MS"/>
                <a:cs typeface="Trebuchet MS"/>
              </a:rPr>
              <a:t>R</a:t>
            </a:r>
            <a:r>
              <a:rPr sz="500" dirty="0">
                <a:solidFill>
                  <a:srgbClr val="636466"/>
                </a:solidFill>
                <a:latin typeface="Trebuchet MS"/>
                <a:cs typeface="Trebuchet MS"/>
              </a:rPr>
              <a:t>ob</a:t>
            </a:r>
            <a:r>
              <a:rPr sz="500" spc="-10" dirty="0">
                <a:solidFill>
                  <a:srgbClr val="636466"/>
                </a:solidFill>
                <a:latin typeface="Trebuchet MS"/>
                <a:cs typeface="Trebuchet MS"/>
              </a:rPr>
              <a:t>o</a:t>
            </a:r>
            <a:r>
              <a:rPr sz="500" spc="-30" dirty="0">
                <a:solidFill>
                  <a:srgbClr val="636466"/>
                </a:solidFill>
                <a:latin typeface="Trebuchet MS"/>
                <a:cs typeface="Trebuchet MS"/>
              </a:rPr>
              <a:t>t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369592" y="1847496"/>
            <a:ext cx="109033" cy="1143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63862" y="2590800"/>
            <a:ext cx="1723707" cy="825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18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pijltje omhoog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  <a:p>
            <a:pPr marL="383518">
              <a:spcBef>
                <a:spcPts val="100"/>
              </a:spcBef>
            </a:pPr>
            <a:endParaRPr sz="900" dirty="0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br>
              <a:rPr lang="en-US" sz="800" dirty="0">
                <a:latin typeface="Trebuchet MS"/>
                <a:cs typeface="Trebuchet MS"/>
              </a:rPr>
            </a:br>
            <a:endParaRPr sz="800" dirty="0">
              <a:latin typeface="Trebuchet MS"/>
              <a:cs typeface="Trebuchet MS"/>
            </a:endParaRPr>
          </a:p>
          <a:p>
            <a:pPr marL="12700"/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Gebruik: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verander y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om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omhoog te bewegen.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125662" y="3276600"/>
            <a:ext cx="675128" cy="635"/>
          </a:xfrm>
          <a:custGeom>
            <a:avLst/>
            <a:gdLst/>
            <a:ahLst/>
            <a:cxnLst/>
            <a:rect l="l" t="t" r="r" b="b"/>
            <a:pathLst>
              <a:path w="635000" h="635">
                <a:moveTo>
                  <a:pt x="0" y="571"/>
                </a:moveTo>
                <a:lnTo>
                  <a:pt x="63500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11262" y="4895852"/>
            <a:ext cx="3067784" cy="235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54959" algn="ctr">
              <a:spcBef>
                <a:spcPts val="665"/>
              </a:spcBef>
            </a:pPr>
            <a:r>
              <a:rPr sz="1400" b="1" dirty="0">
                <a:solidFill>
                  <a:srgbClr val="00A1CB"/>
                </a:solidFill>
                <a:latin typeface="Trebuchet MS"/>
                <a:cs typeface="Trebuchet MS"/>
              </a:rPr>
              <a:t>TIP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3" name="object 51"/>
          <p:cNvSpPr txBox="1"/>
          <p:nvPr/>
        </p:nvSpPr>
        <p:spPr>
          <a:xfrm>
            <a:off x="1539293" y="4572002"/>
            <a:ext cx="2592493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48623">
              <a:spcBef>
                <a:spcPts val="445"/>
              </a:spcBef>
            </a:pPr>
            <a:r>
              <a:rPr lang="mr-IN" sz="900" dirty="0">
                <a:solidFill>
                  <a:srgbClr val="636466"/>
                </a:solidFill>
                <a:latin typeface="Trebuchet MS"/>
                <a:cs typeface="Trebuchet MS"/>
              </a:rPr>
              <a:t>Druk op de pijltjestoetsen</a:t>
            </a:r>
            <a:endParaRPr lang="mr-IN" sz="900" dirty="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78062" y="2667000"/>
            <a:ext cx="924251" cy="160655"/>
          </a:xfrm>
          <a:custGeom>
            <a:avLst/>
            <a:gdLst/>
            <a:ahLst/>
            <a:cxnLst/>
            <a:rect l="l" t="t" r="r" b="b"/>
            <a:pathLst>
              <a:path w="1021714" h="160655">
                <a:moveTo>
                  <a:pt x="0" y="160413"/>
                </a:moveTo>
                <a:lnTo>
                  <a:pt x="116763" y="0"/>
                </a:lnTo>
                <a:lnTo>
                  <a:pt x="102163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268432" y="3962402"/>
            <a:ext cx="229544" cy="635"/>
          </a:xfrm>
          <a:custGeom>
            <a:avLst/>
            <a:gdLst/>
            <a:ahLst/>
            <a:cxnLst/>
            <a:rect l="l" t="t" r="r" b="b"/>
            <a:pathLst>
              <a:path w="215900" h="635">
                <a:moveTo>
                  <a:pt x="0" y="571"/>
                </a:moveTo>
                <a:lnTo>
                  <a:pt x="21590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7" name="object 53"/>
          <p:cNvSpPr txBox="1"/>
          <p:nvPr/>
        </p:nvSpPr>
        <p:spPr>
          <a:xfrm>
            <a:off x="2811462" y="3429000"/>
            <a:ext cx="162030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18">
              <a:spcBef>
                <a:spcPts val="100"/>
              </a:spcBef>
            </a:pPr>
            <a:r>
              <a:rPr lang="nl-NL" sz="900" spc="-30" dirty="0">
                <a:solidFill>
                  <a:srgbClr val="636466"/>
                </a:solidFill>
                <a:latin typeface="Trebuchet MS"/>
                <a:cs typeface="Trebuchet MS"/>
              </a:rPr>
              <a:t> 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pijltje omlaag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lang="nl-NL" sz="900" dirty="0">
              <a:solidFill>
                <a:srgbClr val="636466"/>
              </a:solidFill>
              <a:latin typeface="Trebuchet MS"/>
              <a:cs typeface="Trebuchet MS"/>
            </a:endParaRPr>
          </a:p>
        </p:txBody>
      </p:sp>
      <p:sp>
        <p:nvSpPr>
          <p:cNvPr id="71" name="object 46"/>
          <p:cNvSpPr txBox="1"/>
          <p:nvPr/>
        </p:nvSpPr>
        <p:spPr>
          <a:xfrm>
            <a:off x="2187416" y="5422792"/>
            <a:ext cx="2268432" cy="32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Typ een positief getal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om naar boven te gaan.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73" name="object 46"/>
          <p:cNvSpPr txBox="1"/>
          <p:nvPr/>
        </p:nvSpPr>
        <p:spPr>
          <a:xfrm>
            <a:off x="405078" y="5105400"/>
            <a:ext cx="4131786" cy="166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1100"/>
              </a:lnSpc>
              <a:spcBef>
                <a:spcPts val="100"/>
              </a:spcBef>
            </a:pPr>
            <a:r>
              <a:rPr lang="nl-NL" sz="900" b="1" dirty="0">
                <a:solidFill>
                  <a:srgbClr val="636466"/>
                </a:solidFill>
                <a:latin typeface="Trebuchet MS"/>
                <a:cs typeface="Trebuchet MS"/>
              </a:rPr>
              <a:t>y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 is de positie op het Speelveld van boven naar beneden.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74" name="object 46"/>
          <p:cNvSpPr txBox="1"/>
          <p:nvPr/>
        </p:nvSpPr>
        <p:spPr>
          <a:xfrm>
            <a:off x="2187416" y="5893199"/>
            <a:ext cx="2268432" cy="320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Typ een negatief getal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om naar beneden te gaan.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66" name="Tekstvak 65"/>
          <p:cNvSpPr txBox="1"/>
          <p:nvPr/>
        </p:nvSpPr>
        <p:spPr>
          <a:xfrm>
            <a:off x="2025386" y="914401"/>
            <a:ext cx="684793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72" name="Tekstvak 71"/>
          <p:cNvSpPr txBox="1"/>
          <p:nvPr/>
        </p:nvSpPr>
        <p:spPr>
          <a:xfrm>
            <a:off x="1" y="2286001"/>
            <a:ext cx="4860924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nl-NL" sz="1400" b="1" dirty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0" y="4267201"/>
            <a:ext cx="4860925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nl-NL" sz="1400" b="1" dirty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</a:p>
        </p:txBody>
      </p:sp>
      <p:pic>
        <p:nvPicPr>
          <p:cNvPr id="69" name="Picture 2" descr="C:\Users\M5810video\Desktop\Scratch kaarten\Op en neer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135062" y="2743200"/>
            <a:ext cx="1820702" cy="1446212"/>
          </a:xfrm>
          <a:prstGeom prst="rect">
            <a:avLst/>
          </a:prstGeom>
          <a:noFill/>
        </p:spPr>
      </p:pic>
      <p:sp>
        <p:nvSpPr>
          <p:cNvPr id="68" name="object 53"/>
          <p:cNvSpPr txBox="1"/>
          <p:nvPr/>
        </p:nvSpPr>
        <p:spPr>
          <a:xfrm>
            <a:off x="2106401" y="3886201"/>
            <a:ext cx="24304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18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Typ een </a:t>
            </a:r>
            <a:r>
              <a:rPr lang="nl-NL" sz="900" dirty="0" err="1">
                <a:solidFill>
                  <a:srgbClr val="636466"/>
                </a:solidFill>
                <a:latin typeface="Trebuchet MS"/>
                <a:cs typeface="Trebuchet MS"/>
              </a:rPr>
              <a:t>min-teken</a:t>
            </a: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 om </a:t>
            </a:r>
            <a:b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</a:b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naar beneden te gaan</a:t>
            </a:r>
          </a:p>
        </p:txBody>
      </p:sp>
      <p:sp>
        <p:nvSpPr>
          <p:cNvPr id="49" name="object 49"/>
          <p:cNvSpPr/>
          <p:nvPr/>
        </p:nvSpPr>
        <p:spPr>
          <a:xfrm>
            <a:off x="2278062" y="3505202"/>
            <a:ext cx="883743" cy="147955"/>
          </a:xfrm>
          <a:custGeom>
            <a:avLst/>
            <a:gdLst/>
            <a:ahLst/>
            <a:cxnLst/>
            <a:rect l="l" t="t" r="r" b="b"/>
            <a:pathLst>
              <a:path w="831214" h="147954">
                <a:moveTo>
                  <a:pt x="0" y="147713"/>
                </a:moveTo>
                <a:lnTo>
                  <a:pt x="116763" y="0"/>
                </a:lnTo>
                <a:lnTo>
                  <a:pt x="83113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2050" name="Picture 2" descr="C:\Users\M5810video\Desktop\Scratch kaarten\Verander y.png"/>
          <p:cNvPicPr>
            <a:picLocks noChangeAspect="1" noChangeArrowheads="1"/>
          </p:cNvPicPr>
          <p:nvPr/>
        </p:nvPicPr>
        <p:blipFill rotWithShape="1">
          <a:blip r:embed="rId23" cstate="print"/>
          <a:srcRect b="54663"/>
          <a:stretch/>
        </p:blipFill>
        <p:spPr bwMode="auto">
          <a:xfrm>
            <a:off x="1135062" y="5335993"/>
            <a:ext cx="1142999" cy="484463"/>
          </a:xfrm>
          <a:prstGeom prst="rect">
            <a:avLst/>
          </a:prstGeom>
          <a:noFill/>
        </p:spPr>
      </p:pic>
      <p:pic>
        <p:nvPicPr>
          <p:cNvPr id="64" name="Picture 2" descr="C:\Users\M5810video\Desktop\Scratch kaarten\Verander y.png">
            <a:extLst>
              <a:ext uri="{FF2B5EF4-FFF2-40B4-BE49-F238E27FC236}">
                <a16:creationId xmlns:a16="http://schemas.microsoft.com/office/drawing/2014/main" id="{A9598751-D11D-4C20-938F-13D5A6A2F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/>
          <a:srcRect t="50000"/>
          <a:stretch/>
        </p:blipFill>
        <p:spPr bwMode="auto">
          <a:xfrm>
            <a:off x="1135062" y="5826473"/>
            <a:ext cx="1142999" cy="5342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2949" y="5927160"/>
            <a:ext cx="660410" cy="185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860925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65815" y="5890085"/>
            <a:ext cx="738816" cy="2594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76858" y="5911979"/>
            <a:ext cx="1073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648125" y="355602"/>
            <a:ext cx="35646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dirty="0"/>
              <a:t>Jaag op een ster</a:t>
            </a:r>
            <a:endParaRPr dirty="0"/>
          </a:p>
        </p:txBody>
      </p:sp>
      <p:sp>
        <p:nvSpPr>
          <p:cNvPr id="38" name="object 38"/>
          <p:cNvSpPr txBox="1"/>
          <p:nvPr/>
        </p:nvSpPr>
        <p:spPr>
          <a:xfrm>
            <a:off x="729139" y="1263650"/>
            <a:ext cx="340264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sz="1200" b="1" dirty="0">
                <a:solidFill>
                  <a:srgbClr val="FFFFFF"/>
                </a:solidFill>
                <a:latin typeface="Trebuchet MS"/>
                <a:cs typeface="Trebuchet MS"/>
              </a:rPr>
              <a:t>Voeg een sprite toe om te achtervolgen</a:t>
            </a:r>
            <a:r>
              <a:rPr sz="1200" b="1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38914" y="1877314"/>
            <a:ext cx="2424521" cy="17190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38914" y="1877314"/>
            <a:ext cx="2425061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C69C2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38917" y="3746689"/>
            <a:ext cx="2424521" cy="17141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38914" y="3744214"/>
            <a:ext cx="2425061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C69C2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38"/>
          <p:cNvSpPr txBox="1"/>
          <p:nvPr/>
        </p:nvSpPr>
        <p:spPr>
          <a:xfrm>
            <a:off x="742641" y="5927725"/>
            <a:ext cx="14447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000" b="1" dirty="0">
                <a:solidFill>
                  <a:srgbClr val="FFFFFF"/>
                </a:solidFill>
                <a:latin typeface="Trebuchet MS"/>
                <a:cs typeface="Trebuchet MS"/>
              </a:rPr>
              <a:t>Achtervolgingsspel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4" name="Tekstvak 43"/>
          <p:cNvSpPr txBox="1"/>
          <p:nvPr/>
        </p:nvSpPr>
        <p:spPr>
          <a:xfrm rot="16200000">
            <a:off x="4408372" y="5352679"/>
            <a:ext cx="5268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7030A0"/>
                </a:solidFill>
              </a:rPr>
              <a:t>20190113</a:t>
            </a:r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2746377"/>
            <a:ext cx="4860925" cy="2181225"/>
          </a:xfrm>
          <a:custGeom>
            <a:avLst/>
            <a:gdLst/>
            <a:ahLst/>
            <a:cxnLst/>
            <a:rect l="l" t="t" r="r" b="b"/>
            <a:pathLst>
              <a:path w="4572000" h="2181225">
                <a:moveTo>
                  <a:pt x="0" y="2180653"/>
                </a:moveTo>
                <a:lnTo>
                  <a:pt x="4572000" y="2180653"/>
                </a:lnTo>
                <a:lnTo>
                  <a:pt x="4572000" y="0"/>
                </a:lnTo>
                <a:lnTo>
                  <a:pt x="0" y="0"/>
                </a:lnTo>
                <a:lnTo>
                  <a:pt x="0" y="218065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pic>
        <p:nvPicPr>
          <p:cNvPr id="3074" name="Picture 2" descr="C:\Users\M5810video\Desktop\Scratch kaarten\Schuif in 1 sec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7462" y="3124200"/>
            <a:ext cx="2842641" cy="1676400"/>
          </a:xfrm>
          <a:prstGeom prst="rect">
            <a:avLst/>
          </a:prstGeom>
          <a:noFill/>
        </p:spPr>
      </p:pic>
      <p:sp>
        <p:nvSpPr>
          <p:cNvPr id="2" name="object 2"/>
          <p:cNvSpPr/>
          <p:nvPr/>
        </p:nvSpPr>
        <p:spPr>
          <a:xfrm>
            <a:off x="0" y="0"/>
            <a:ext cx="4860925" cy="929640"/>
          </a:xfrm>
          <a:custGeom>
            <a:avLst/>
            <a:gdLst/>
            <a:ahLst/>
            <a:cxnLst/>
            <a:rect l="l" t="t" r="r" b="b"/>
            <a:pathLst>
              <a:path w="4572000" h="929640">
                <a:moveTo>
                  <a:pt x="0" y="929131"/>
                </a:moveTo>
                <a:lnTo>
                  <a:pt x="4572000" y="929131"/>
                </a:lnTo>
                <a:lnTo>
                  <a:pt x="4572000" y="0"/>
                </a:lnTo>
                <a:lnTo>
                  <a:pt x="0" y="0"/>
                </a:lnTo>
                <a:lnTo>
                  <a:pt x="0" y="929131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29132"/>
            <a:ext cx="4860925" cy="1817370"/>
          </a:xfrm>
          <a:custGeom>
            <a:avLst/>
            <a:gdLst/>
            <a:ahLst/>
            <a:cxnLst/>
            <a:rect l="l" t="t" r="r" b="b"/>
            <a:pathLst>
              <a:path w="4572000" h="1817370">
                <a:moveTo>
                  <a:pt x="0" y="1817243"/>
                </a:moveTo>
                <a:lnTo>
                  <a:pt x="4572000" y="1817243"/>
                </a:lnTo>
                <a:lnTo>
                  <a:pt x="4572000" y="0"/>
                </a:lnTo>
                <a:lnTo>
                  <a:pt x="0" y="0"/>
                </a:lnTo>
                <a:lnTo>
                  <a:pt x="0" y="1817243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6432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733675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4927030"/>
            <a:ext cx="4860925" cy="1473835"/>
          </a:xfrm>
          <a:custGeom>
            <a:avLst/>
            <a:gdLst/>
            <a:ahLst/>
            <a:cxnLst/>
            <a:rect l="l" t="t" r="r" b="b"/>
            <a:pathLst>
              <a:path w="4572000" h="1473835">
                <a:moveTo>
                  <a:pt x="0" y="1473771"/>
                </a:moveTo>
                <a:lnTo>
                  <a:pt x="4572000" y="1473771"/>
                </a:lnTo>
                <a:lnTo>
                  <a:pt x="4572000" y="0"/>
                </a:lnTo>
                <a:lnTo>
                  <a:pt x="0" y="0"/>
                </a:lnTo>
                <a:lnTo>
                  <a:pt x="0" y="1473771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4914328"/>
            <a:ext cx="486092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6140" y="5528695"/>
            <a:ext cx="146705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 op de groene vlag om te starten.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08738" y="5528695"/>
            <a:ext cx="13968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Klik op het stopteken om te stoppen</a:t>
            </a:r>
            <a:r>
              <a:rPr sz="900" dirty="0">
                <a:solidFill>
                  <a:srgbClr val="636466"/>
                </a:solidFill>
                <a:latin typeface="Trebuchet MS"/>
                <a:cs typeface="Trebuchet MS"/>
              </a:rPr>
              <a:t>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72186" y="5420804"/>
            <a:ext cx="499054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72185" y="5420809"/>
            <a:ext cx="499595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07848"/>
                </a:lnTo>
                <a:lnTo>
                  <a:pt x="1190" y="351901"/>
                </a:lnTo>
                <a:lnTo>
                  <a:pt x="9525" y="374523"/>
                </a:lnTo>
                <a:lnTo>
                  <a:pt x="32146" y="382857"/>
                </a:lnTo>
                <a:lnTo>
                  <a:pt x="76200" y="384048"/>
                </a:lnTo>
                <a:lnTo>
                  <a:pt x="393192" y="384048"/>
                </a:lnTo>
                <a:lnTo>
                  <a:pt x="437245" y="382857"/>
                </a:lnTo>
                <a:lnTo>
                  <a:pt x="459867" y="374523"/>
                </a:lnTo>
                <a:lnTo>
                  <a:pt x="468201" y="351901"/>
                </a:lnTo>
                <a:lnTo>
                  <a:pt x="469392" y="307848"/>
                </a:lnTo>
                <a:lnTo>
                  <a:pt x="469392" y="76200"/>
                </a:lnTo>
                <a:lnTo>
                  <a:pt x="468201" y="32146"/>
                </a:lnTo>
                <a:lnTo>
                  <a:pt x="459867" y="9525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29544" y="206654"/>
            <a:ext cx="3740212" cy="581566"/>
          </a:xfrm>
          <a:prstGeom prst="rect">
            <a:avLst/>
          </a:prstGeom>
        </p:spPr>
        <p:txBody>
          <a:bodyPr vert="horz" wrap="square" lIns="0" tIns="57782" rIns="0" bIns="0" rtlCol="0">
            <a:spAutoFit/>
          </a:bodyPr>
          <a:lstStyle/>
          <a:p>
            <a:pPr marL="12700">
              <a:spcBef>
                <a:spcPts val="455"/>
              </a:spcBef>
            </a:pPr>
            <a:r>
              <a:rPr lang="nl-NL" sz="2400" dirty="0"/>
              <a:t>Jaag op een ster</a:t>
            </a:r>
            <a:br>
              <a:rPr lang="nl-NL" sz="2400" spc="75" dirty="0"/>
            </a:br>
            <a:r>
              <a:rPr sz="900" spc="-40" dirty="0"/>
              <a:t>scratch.mit.edu</a:t>
            </a:r>
            <a:endParaRPr sz="900" dirty="0"/>
          </a:p>
        </p:txBody>
      </p:sp>
      <p:sp>
        <p:nvSpPr>
          <p:cNvPr id="39" name="object 39"/>
          <p:cNvSpPr txBox="1"/>
          <p:nvPr/>
        </p:nvSpPr>
        <p:spPr>
          <a:xfrm>
            <a:off x="3078586" y="3414320"/>
            <a:ext cx="1454227" cy="474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Typ een kleiner getal (zoals 0.5) om het sneller te laten schuiven.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71961" y="3428620"/>
            <a:ext cx="515123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1961" y="3428620"/>
            <a:ext cx="515123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199"/>
                </a:lnTo>
                <a:lnTo>
                  <a:pt x="482882" y="32146"/>
                </a:lnTo>
                <a:lnTo>
                  <a:pt x="474548" y="9524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9517" y="3803687"/>
            <a:ext cx="140427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20" dirty="0">
                <a:solidFill>
                  <a:srgbClr val="636466"/>
                </a:solidFill>
                <a:latin typeface="Trebuchet MS"/>
                <a:cs typeface="Trebuchet MS"/>
              </a:rPr>
              <a:t>St</a:t>
            </a:r>
            <a:r>
              <a:rPr sz="500" spc="-15" dirty="0">
                <a:solidFill>
                  <a:srgbClr val="636466"/>
                </a:solidFill>
                <a:latin typeface="Trebuchet MS"/>
                <a:cs typeface="Trebuchet MS"/>
              </a:rPr>
              <a:t>a</a:t>
            </a:r>
            <a:r>
              <a:rPr sz="500" spc="-25" dirty="0">
                <a:solidFill>
                  <a:srgbClr val="636466"/>
                </a:solidFill>
                <a:latin typeface="Trebuchet MS"/>
                <a:cs typeface="Trebuchet MS"/>
              </a:rPr>
              <a:t>r</a:t>
            </a:r>
            <a:endParaRPr sz="500" dirty="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64408" y="3500945"/>
            <a:ext cx="321860" cy="2842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7109" y="2085339"/>
            <a:ext cx="2106401" cy="3308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1" marR="5080" indent="-57146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Kies een sprite om te achtervolgen.</a:t>
            </a:r>
          </a:p>
          <a:p>
            <a:pPr marL="69211" marR="5080" indent="-57146">
              <a:lnSpc>
                <a:spcPct val="111100"/>
              </a:lnSpc>
              <a:spcBef>
                <a:spcPts val="100"/>
              </a:spcBef>
            </a:pPr>
            <a:r>
              <a:rPr lang="nl-NL" sz="900" dirty="0">
                <a:solidFill>
                  <a:srgbClr val="636466"/>
                </a:solidFill>
                <a:latin typeface="Trebuchet MS"/>
                <a:cs typeface="Trebuchet MS"/>
              </a:rPr>
              <a:t>Bijvoorbeeld een ster.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47895" y="1605167"/>
            <a:ext cx="438455" cy="4123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47894" y="1605152"/>
            <a:ext cx="438834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38995" y="1558925"/>
            <a:ext cx="757494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638995" y="1558925"/>
            <a:ext cx="757494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13612" y="2107083"/>
            <a:ext cx="208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25" dirty="0">
                <a:solidFill>
                  <a:srgbClr val="636466"/>
                </a:solidFill>
                <a:latin typeface="Trebuchet MS"/>
                <a:cs typeface="Trebuchet MS"/>
              </a:rPr>
              <a:t>St</a:t>
            </a:r>
            <a:r>
              <a:rPr sz="800" spc="-20" dirty="0">
                <a:solidFill>
                  <a:srgbClr val="636466"/>
                </a:solidFill>
                <a:latin typeface="Trebuchet MS"/>
                <a:cs typeface="Trebuchet MS"/>
              </a:rPr>
              <a:t>a</a:t>
            </a:r>
            <a:r>
              <a:rPr sz="800" spc="-35" dirty="0">
                <a:solidFill>
                  <a:srgbClr val="636466"/>
                </a:solidFill>
                <a:latin typeface="Trebuchet MS"/>
                <a:cs typeface="Trebuchet MS"/>
              </a:rPr>
              <a:t>r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733650" y="1667105"/>
            <a:ext cx="569807" cy="4207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72807" y="3810002"/>
            <a:ext cx="905780" cy="348297"/>
          </a:xfrm>
          <a:custGeom>
            <a:avLst/>
            <a:gdLst/>
            <a:ahLst/>
            <a:cxnLst/>
            <a:rect l="l" t="t" r="r" b="b"/>
            <a:pathLst>
              <a:path w="577214" h="332739">
                <a:moveTo>
                  <a:pt x="0" y="332727"/>
                </a:moveTo>
                <a:lnTo>
                  <a:pt x="116763" y="0"/>
                </a:lnTo>
                <a:lnTo>
                  <a:pt x="577138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4" name="Tekstvak 53"/>
          <p:cNvSpPr txBox="1"/>
          <p:nvPr/>
        </p:nvSpPr>
        <p:spPr>
          <a:xfrm>
            <a:off x="2025386" y="914401"/>
            <a:ext cx="684793" cy="30777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nl-NL" sz="1400" b="1" dirty="0">
                <a:solidFill>
                  <a:srgbClr val="128FBF"/>
                </a:solidFill>
                <a:latin typeface="Trebuchet MS"/>
                <a:cs typeface="Trebuchet MS"/>
              </a:rPr>
              <a:t>BEGIN</a:t>
            </a:r>
            <a:endParaRPr lang="nl-NL" b="1" dirty="0">
              <a:solidFill>
                <a:srgbClr val="128FBF"/>
              </a:solidFill>
              <a:latin typeface="Trebuchet MS"/>
              <a:cs typeface="Trebuchet MS"/>
            </a:endParaRPr>
          </a:p>
        </p:txBody>
      </p:sp>
      <p:sp>
        <p:nvSpPr>
          <p:cNvPr id="56" name="Tekstvak 55"/>
          <p:cNvSpPr txBox="1"/>
          <p:nvPr/>
        </p:nvSpPr>
        <p:spPr>
          <a:xfrm>
            <a:off x="1" y="2816427"/>
            <a:ext cx="4860924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nl-NL" sz="1400" b="1" dirty="0">
                <a:solidFill>
                  <a:srgbClr val="818386"/>
                </a:solidFill>
                <a:latin typeface="Trebuchet MS"/>
                <a:cs typeface="Trebuchet MS"/>
              </a:rPr>
              <a:t>VOEG DEZE CODE TOE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0" y="4950024"/>
            <a:ext cx="4860925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nl-NL" sz="1400" b="1" dirty="0">
                <a:solidFill>
                  <a:srgbClr val="5A9A70"/>
                </a:solidFill>
                <a:latin typeface="Trebuchet MS"/>
                <a:cs typeface="Trebuchet MS"/>
              </a:rPr>
              <a:t>PROBEER HET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60925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CE63CE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F972D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F972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1873" y="1104900"/>
            <a:ext cx="3497165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1873" y="1104901"/>
            <a:ext cx="3497165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BC42B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87512" y="170536"/>
            <a:ext cx="523899" cy="699135"/>
          </a:xfrm>
          <a:custGeom>
            <a:avLst/>
            <a:gdLst/>
            <a:ahLst/>
            <a:cxnLst/>
            <a:rect l="l" t="t" r="r" b="b"/>
            <a:pathLst>
              <a:path w="492760" h="699135">
                <a:moveTo>
                  <a:pt x="286517" y="0"/>
                </a:moveTo>
                <a:lnTo>
                  <a:pt x="240506" y="3230"/>
                </a:lnTo>
                <a:lnTo>
                  <a:pt x="197676" y="17010"/>
                </a:lnTo>
                <a:lnTo>
                  <a:pt x="158431" y="41281"/>
                </a:lnTo>
                <a:lnTo>
                  <a:pt x="123177" y="75983"/>
                </a:lnTo>
                <a:lnTo>
                  <a:pt x="95535" y="117148"/>
                </a:lnTo>
                <a:lnTo>
                  <a:pt x="79062" y="160239"/>
                </a:lnTo>
                <a:lnTo>
                  <a:pt x="73497" y="205010"/>
                </a:lnTo>
                <a:lnTo>
                  <a:pt x="78574" y="251213"/>
                </a:lnTo>
                <a:lnTo>
                  <a:pt x="94030" y="298602"/>
                </a:lnTo>
                <a:lnTo>
                  <a:pt x="120646" y="341731"/>
                </a:lnTo>
                <a:lnTo>
                  <a:pt x="156806" y="377354"/>
                </a:lnTo>
                <a:lnTo>
                  <a:pt x="0" y="660272"/>
                </a:lnTo>
                <a:lnTo>
                  <a:pt x="69024" y="698702"/>
                </a:lnTo>
                <a:lnTo>
                  <a:pt x="77165" y="684161"/>
                </a:lnTo>
                <a:lnTo>
                  <a:pt x="225539" y="416216"/>
                </a:lnTo>
                <a:lnTo>
                  <a:pt x="229616" y="412254"/>
                </a:lnTo>
                <a:lnTo>
                  <a:pt x="337358" y="412254"/>
                </a:lnTo>
                <a:lnTo>
                  <a:pt x="376333" y="398160"/>
                </a:lnTo>
                <a:lnTo>
                  <a:pt x="413633" y="374708"/>
                </a:lnTo>
                <a:lnTo>
                  <a:pt x="429604" y="359155"/>
                </a:lnTo>
                <a:lnTo>
                  <a:pt x="284010" y="359155"/>
                </a:lnTo>
                <a:lnTo>
                  <a:pt x="236398" y="351610"/>
                </a:lnTo>
                <a:lnTo>
                  <a:pt x="195246" y="330471"/>
                </a:lnTo>
                <a:lnTo>
                  <a:pt x="162929" y="298116"/>
                </a:lnTo>
                <a:lnTo>
                  <a:pt x="141826" y="256927"/>
                </a:lnTo>
                <a:lnTo>
                  <a:pt x="134315" y="209282"/>
                </a:lnTo>
                <a:lnTo>
                  <a:pt x="141988" y="162202"/>
                </a:lnTo>
                <a:lnTo>
                  <a:pt x="163223" y="121257"/>
                </a:lnTo>
                <a:lnTo>
                  <a:pt x="195551" y="88920"/>
                </a:lnTo>
                <a:lnTo>
                  <a:pt x="236501" y="67662"/>
                </a:lnTo>
                <a:lnTo>
                  <a:pt x="283603" y="59956"/>
                </a:lnTo>
                <a:lnTo>
                  <a:pt x="431112" y="59956"/>
                </a:lnTo>
                <a:lnTo>
                  <a:pt x="421558" y="49746"/>
                </a:lnTo>
                <a:lnTo>
                  <a:pt x="382364" y="24469"/>
                </a:lnTo>
                <a:lnTo>
                  <a:pt x="335305" y="7378"/>
                </a:lnTo>
                <a:lnTo>
                  <a:pt x="286517" y="0"/>
                </a:lnTo>
                <a:close/>
              </a:path>
              <a:path w="492760" h="699135">
                <a:moveTo>
                  <a:pt x="337358" y="412254"/>
                </a:moveTo>
                <a:lnTo>
                  <a:pt x="229616" y="412254"/>
                </a:lnTo>
                <a:lnTo>
                  <a:pt x="240715" y="414578"/>
                </a:lnTo>
                <a:lnTo>
                  <a:pt x="288729" y="419192"/>
                </a:lnTo>
                <a:lnTo>
                  <a:pt x="334317" y="413354"/>
                </a:lnTo>
                <a:lnTo>
                  <a:pt x="337358" y="412254"/>
                </a:lnTo>
                <a:close/>
              </a:path>
              <a:path w="492760" h="699135">
                <a:moveTo>
                  <a:pt x="431112" y="59956"/>
                </a:moveTo>
                <a:lnTo>
                  <a:pt x="283603" y="59956"/>
                </a:lnTo>
                <a:lnTo>
                  <a:pt x="330850" y="67662"/>
                </a:lnTo>
                <a:lnTo>
                  <a:pt x="372139" y="89194"/>
                </a:lnTo>
                <a:lnTo>
                  <a:pt x="404869" y="121926"/>
                </a:lnTo>
                <a:lnTo>
                  <a:pt x="426372" y="163199"/>
                </a:lnTo>
                <a:lnTo>
                  <a:pt x="433997" y="210362"/>
                </a:lnTo>
                <a:lnTo>
                  <a:pt x="426178" y="257325"/>
                </a:lnTo>
                <a:lnTo>
                  <a:pt x="404787" y="298150"/>
                </a:lnTo>
                <a:lnTo>
                  <a:pt x="372308" y="330373"/>
                </a:lnTo>
                <a:lnTo>
                  <a:pt x="331221" y="351530"/>
                </a:lnTo>
                <a:lnTo>
                  <a:pt x="284010" y="359155"/>
                </a:lnTo>
                <a:lnTo>
                  <a:pt x="429604" y="359155"/>
                </a:lnTo>
                <a:lnTo>
                  <a:pt x="445068" y="344096"/>
                </a:lnTo>
                <a:lnTo>
                  <a:pt x="469494" y="307421"/>
                </a:lnTo>
                <a:lnTo>
                  <a:pt x="485764" y="265781"/>
                </a:lnTo>
                <a:lnTo>
                  <a:pt x="492733" y="220273"/>
                </a:lnTo>
                <a:lnTo>
                  <a:pt x="489254" y="171995"/>
                </a:lnTo>
                <a:lnTo>
                  <a:pt x="475272" y="123778"/>
                </a:lnTo>
                <a:lnTo>
                  <a:pt x="452617" y="82938"/>
                </a:lnTo>
                <a:lnTo>
                  <a:pt x="431112" y="59956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61398" y="354127"/>
            <a:ext cx="119902" cy="114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20152" y="25539"/>
            <a:ext cx="68425" cy="1141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75367" y="508040"/>
            <a:ext cx="66163" cy="110489"/>
          </a:xfrm>
          <a:custGeom>
            <a:avLst/>
            <a:gdLst/>
            <a:ahLst/>
            <a:cxnLst/>
            <a:rect l="l" t="t" r="r" b="b"/>
            <a:pathLst>
              <a:path w="62230" h="110490">
                <a:moveTo>
                  <a:pt x="18368" y="0"/>
                </a:moveTo>
                <a:lnTo>
                  <a:pt x="8702" y="1673"/>
                </a:lnTo>
                <a:lnTo>
                  <a:pt x="2466" y="6650"/>
                </a:lnTo>
                <a:lnTo>
                  <a:pt x="0" y="14124"/>
                </a:lnTo>
                <a:lnTo>
                  <a:pt x="1642" y="23291"/>
                </a:lnTo>
                <a:lnTo>
                  <a:pt x="17580" y="61883"/>
                </a:lnTo>
                <a:lnTo>
                  <a:pt x="34319" y="100152"/>
                </a:lnTo>
                <a:lnTo>
                  <a:pt x="47410" y="110030"/>
                </a:lnTo>
                <a:lnTo>
                  <a:pt x="53826" y="107721"/>
                </a:lnTo>
                <a:lnTo>
                  <a:pt x="59092" y="103399"/>
                </a:lnTo>
                <a:lnTo>
                  <a:pt x="61797" y="98232"/>
                </a:lnTo>
                <a:lnTo>
                  <a:pt x="62076" y="92264"/>
                </a:lnTo>
                <a:lnTo>
                  <a:pt x="60062" y="85534"/>
                </a:lnTo>
                <a:lnTo>
                  <a:pt x="52095" y="67105"/>
                </a:lnTo>
                <a:lnTo>
                  <a:pt x="44230" y="48629"/>
                </a:lnTo>
                <a:lnTo>
                  <a:pt x="36314" y="30175"/>
                </a:lnTo>
                <a:lnTo>
                  <a:pt x="28198" y="11811"/>
                </a:lnTo>
                <a:lnTo>
                  <a:pt x="25810" y="6553"/>
                </a:lnTo>
                <a:lnTo>
                  <a:pt x="20578" y="2578"/>
                </a:lnTo>
                <a:lnTo>
                  <a:pt x="18368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8796" y="481928"/>
            <a:ext cx="95605" cy="92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22214" y="350114"/>
            <a:ext cx="118147" cy="58419"/>
          </a:xfrm>
          <a:custGeom>
            <a:avLst/>
            <a:gdLst/>
            <a:ahLst/>
            <a:cxnLst/>
            <a:rect l="l" t="t" r="r" b="b"/>
            <a:pathLst>
              <a:path w="111125" h="58420">
                <a:moveTo>
                  <a:pt x="91033" y="0"/>
                </a:moveTo>
                <a:lnTo>
                  <a:pt x="52611" y="20547"/>
                </a:lnTo>
                <a:lnTo>
                  <a:pt x="6807" y="30378"/>
                </a:lnTo>
                <a:lnTo>
                  <a:pt x="0" y="32423"/>
                </a:lnTo>
                <a:lnTo>
                  <a:pt x="3174" y="54648"/>
                </a:lnTo>
                <a:lnTo>
                  <a:pt x="9563" y="58293"/>
                </a:lnTo>
                <a:lnTo>
                  <a:pt x="19773" y="57086"/>
                </a:lnTo>
                <a:lnTo>
                  <a:pt x="63290" y="47391"/>
                </a:lnTo>
                <a:lnTo>
                  <a:pt x="102768" y="26581"/>
                </a:lnTo>
                <a:lnTo>
                  <a:pt x="110615" y="15790"/>
                </a:lnTo>
                <a:lnTo>
                  <a:pt x="110474" y="9980"/>
                </a:lnTo>
                <a:lnTo>
                  <a:pt x="107099" y="4572"/>
                </a:lnTo>
                <a:lnTo>
                  <a:pt x="103225" y="762"/>
                </a:lnTo>
                <a:lnTo>
                  <a:pt x="91033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17623" y="277495"/>
            <a:ext cx="107690" cy="76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19446" y="603671"/>
            <a:ext cx="62787" cy="112395"/>
          </a:xfrm>
          <a:custGeom>
            <a:avLst/>
            <a:gdLst/>
            <a:ahLst/>
            <a:cxnLst/>
            <a:rect l="l" t="t" r="r" b="b"/>
            <a:pathLst>
              <a:path w="59054" h="112395">
                <a:moveTo>
                  <a:pt x="12560" y="0"/>
                </a:moveTo>
                <a:lnTo>
                  <a:pt x="4737" y="4533"/>
                </a:lnTo>
                <a:lnTo>
                  <a:pt x="0" y="13131"/>
                </a:lnTo>
                <a:lnTo>
                  <a:pt x="1244" y="17399"/>
                </a:lnTo>
                <a:lnTo>
                  <a:pt x="14539" y="59999"/>
                </a:lnTo>
                <a:lnTo>
                  <a:pt x="29492" y="102133"/>
                </a:lnTo>
                <a:lnTo>
                  <a:pt x="40792" y="111785"/>
                </a:lnTo>
                <a:lnTo>
                  <a:pt x="50749" y="110261"/>
                </a:lnTo>
                <a:lnTo>
                  <a:pt x="54482" y="102133"/>
                </a:lnTo>
                <a:lnTo>
                  <a:pt x="58902" y="97040"/>
                </a:lnTo>
                <a:lnTo>
                  <a:pt x="41767" y="50426"/>
                </a:lnTo>
                <a:lnTo>
                  <a:pt x="33281" y="27923"/>
                </a:lnTo>
                <a:lnTo>
                  <a:pt x="24536" y="5765"/>
                </a:lnTo>
                <a:lnTo>
                  <a:pt x="23266" y="2654"/>
                </a:lnTo>
                <a:lnTo>
                  <a:pt x="1256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82258" y="153773"/>
            <a:ext cx="121523" cy="45085"/>
          </a:xfrm>
          <a:custGeom>
            <a:avLst/>
            <a:gdLst/>
            <a:ahLst/>
            <a:cxnLst/>
            <a:rect l="l" t="t" r="r" b="b"/>
            <a:pathLst>
              <a:path w="114300" h="45085">
                <a:moveTo>
                  <a:pt x="63715" y="0"/>
                </a:moveTo>
                <a:lnTo>
                  <a:pt x="21232" y="13510"/>
                </a:lnTo>
                <a:lnTo>
                  <a:pt x="0" y="30670"/>
                </a:lnTo>
                <a:lnTo>
                  <a:pt x="4483" y="38671"/>
                </a:lnTo>
                <a:lnTo>
                  <a:pt x="14160" y="44602"/>
                </a:lnTo>
                <a:lnTo>
                  <a:pt x="17360" y="43014"/>
                </a:lnTo>
                <a:lnTo>
                  <a:pt x="37235" y="35315"/>
                </a:lnTo>
                <a:lnTo>
                  <a:pt x="57227" y="31875"/>
                </a:lnTo>
                <a:lnTo>
                  <a:pt x="111729" y="31875"/>
                </a:lnTo>
                <a:lnTo>
                  <a:pt x="114045" y="24828"/>
                </a:lnTo>
                <a:lnTo>
                  <a:pt x="109778" y="15468"/>
                </a:lnTo>
                <a:lnTo>
                  <a:pt x="105651" y="13627"/>
                </a:lnTo>
                <a:lnTo>
                  <a:pt x="95978" y="9794"/>
                </a:lnTo>
                <a:lnTo>
                  <a:pt x="85812" y="6508"/>
                </a:lnTo>
                <a:lnTo>
                  <a:pt x="63715" y="0"/>
                </a:lnTo>
                <a:close/>
              </a:path>
              <a:path w="114300" h="45085">
                <a:moveTo>
                  <a:pt x="111729" y="31875"/>
                </a:moveTo>
                <a:lnTo>
                  <a:pt x="57227" y="31875"/>
                </a:lnTo>
                <a:lnTo>
                  <a:pt x="77498" y="32661"/>
                </a:lnTo>
                <a:lnTo>
                  <a:pt x="98209" y="37642"/>
                </a:lnTo>
                <a:lnTo>
                  <a:pt x="101942" y="38912"/>
                </a:lnTo>
                <a:lnTo>
                  <a:pt x="111302" y="33172"/>
                </a:lnTo>
                <a:lnTo>
                  <a:pt x="111729" y="31875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40281" y="764349"/>
            <a:ext cx="124899" cy="41910"/>
          </a:xfrm>
          <a:custGeom>
            <a:avLst/>
            <a:gdLst/>
            <a:ahLst/>
            <a:cxnLst/>
            <a:rect l="l" t="t" r="r" b="b"/>
            <a:pathLst>
              <a:path w="117475" h="41909">
                <a:moveTo>
                  <a:pt x="48007" y="39039"/>
                </a:moveTo>
                <a:lnTo>
                  <a:pt x="21717" y="39039"/>
                </a:lnTo>
                <a:lnTo>
                  <a:pt x="27279" y="39154"/>
                </a:lnTo>
                <a:lnTo>
                  <a:pt x="32842" y="39154"/>
                </a:lnTo>
                <a:lnTo>
                  <a:pt x="33299" y="41719"/>
                </a:lnTo>
                <a:lnTo>
                  <a:pt x="48007" y="39039"/>
                </a:lnTo>
                <a:close/>
              </a:path>
              <a:path w="117475" h="41909">
                <a:moveTo>
                  <a:pt x="112344" y="0"/>
                </a:moveTo>
                <a:lnTo>
                  <a:pt x="105448" y="698"/>
                </a:lnTo>
                <a:lnTo>
                  <a:pt x="92633" y="3454"/>
                </a:lnTo>
                <a:lnTo>
                  <a:pt x="87261" y="5130"/>
                </a:lnTo>
                <a:lnTo>
                  <a:pt x="81788" y="5689"/>
                </a:lnTo>
                <a:lnTo>
                  <a:pt x="32065" y="10191"/>
                </a:lnTo>
                <a:lnTo>
                  <a:pt x="0" y="35102"/>
                </a:lnTo>
                <a:lnTo>
                  <a:pt x="7099" y="39420"/>
                </a:lnTo>
                <a:lnTo>
                  <a:pt x="21717" y="39039"/>
                </a:lnTo>
                <a:lnTo>
                  <a:pt x="48007" y="39039"/>
                </a:lnTo>
                <a:lnTo>
                  <a:pt x="86695" y="31912"/>
                </a:lnTo>
                <a:lnTo>
                  <a:pt x="114211" y="26416"/>
                </a:lnTo>
                <a:lnTo>
                  <a:pt x="116865" y="19215"/>
                </a:lnTo>
                <a:lnTo>
                  <a:pt x="112344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25908" y="207459"/>
            <a:ext cx="51310" cy="112395"/>
          </a:xfrm>
          <a:custGeom>
            <a:avLst/>
            <a:gdLst/>
            <a:ahLst/>
            <a:cxnLst/>
            <a:rect l="l" t="t" r="r" b="b"/>
            <a:pathLst>
              <a:path w="48260" h="112395">
                <a:moveTo>
                  <a:pt x="12341" y="0"/>
                </a:moveTo>
                <a:lnTo>
                  <a:pt x="5438" y="2269"/>
                </a:lnTo>
                <a:lnTo>
                  <a:pt x="950" y="6671"/>
                </a:lnTo>
                <a:lnTo>
                  <a:pt x="0" y="11887"/>
                </a:lnTo>
                <a:lnTo>
                  <a:pt x="1302" y="17650"/>
                </a:lnTo>
                <a:lnTo>
                  <a:pt x="3571" y="23694"/>
                </a:lnTo>
                <a:lnTo>
                  <a:pt x="9095" y="38776"/>
                </a:lnTo>
                <a:lnTo>
                  <a:pt x="14311" y="53976"/>
                </a:lnTo>
                <a:lnTo>
                  <a:pt x="19386" y="69230"/>
                </a:lnTo>
                <a:lnTo>
                  <a:pt x="24488" y="84477"/>
                </a:lnTo>
                <a:lnTo>
                  <a:pt x="20462" y="85848"/>
                </a:lnTo>
                <a:lnTo>
                  <a:pt x="20450" y="90420"/>
                </a:lnTo>
                <a:lnTo>
                  <a:pt x="19990" y="97685"/>
                </a:lnTo>
                <a:lnTo>
                  <a:pt x="20545" y="104431"/>
                </a:lnTo>
                <a:lnTo>
                  <a:pt x="23957" y="109544"/>
                </a:lnTo>
                <a:lnTo>
                  <a:pt x="32070" y="111909"/>
                </a:lnTo>
                <a:lnTo>
                  <a:pt x="40281" y="110402"/>
                </a:lnTo>
                <a:lnTo>
                  <a:pt x="44721" y="105636"/>
                </a:lnTo>
                <a:lnTo>
                  <a:pt x="46706" y="99016"/>
                </a:lnTo>
                <a:lnTo>
                  <a:pt x="47551" y="91944"/>
                </a:lnTo>
                <a:lnTo>
                  <a:pt x="47890" y="70440"/>
                </a:lnTo>
                <a:lnTo>
                  <a:pt x="44575" y="49712"/>
                </a:lnTo>
                <a:lnTo>
                  <a:pt x="37995" y="29738"/>
                </a:lnTo>
                <a:lnTo>
                  <a:pt x="28540" y="10499"/>
                </a:lnTo>
                <a:lnTo>
                  <a:pt x="24166" y="4761"/>
                </a:lnTo>
                <a:lnTo>
                  <a:pt x="18675" y="1045"/>
                </a:lnTo>
                <a:lnTo>
                  <a:pt x="12341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52783" y="647650"/>
            <a:ext cx="96975" cy="85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81395" y="747395"/>
            <a:ext cx="79530" cy="873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04871" y="542355"/>
            <a:ext cx="79871" cy="1019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00110" y="170639"/>
            <a:ext cx="92114" cy="909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97246" y="671654"/>
            <a:ext cx="96462" cy="903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81085" y="212788"/>
            <a:ext cx="77112" cy="103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10979" y="352107"/>
            <a:ext cx="108021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91376" y="0"/>
                </a:moveTo>
                <a:lnTo>
                  <a:pt x="46716" y="13977"/>
                </a:lnTo>
                <a:lnTo>
                  <a:pt x="5664" y="28613"/>
                </a:lnTo>
                <a:lnTo>
                  <a:pt x="0" y="40043"/>
                </a:lnTo>
                <a:lnTo>
                  <a:pt x="1460" y="49225"/>
                </a:lnTo>
                <a:lnTo>
                  <a:pt x="8394" y="51942"/>
                </a:lnTo>
                <a:lnTo>
                  <a:pt x="11061" y="54013"/>
                </a:lnTo>
                <a:lnTo>
                  <a:pt x="54249" y="39812"/>
                </a:lnTo>
                <a:lnTo>
                  <a:pt x="95199" y="25526"/>
                </a:lnTo>
                <a:lnTo>
                  <a:pt x="101561" y="14922"/>
                </a:lnTo>
                <a:lnTo>
                  <a:pt x="99326" y="6286"/>
                </a:lnTo>
                <a:lnTo>
                  <a:pt x="91376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82489" y="740399"/>
            <a:ext cx="118147" cy="59055"/>
          </a:xfrm>
          <a:custGeom>
            <a:avLst/>
            <a:gdLst/>
            <a:ahLst/>
            <a:cxnLst/>
            <a:rect l="l" t="t" r="r" b="b"/>
            <a:pathLst>
              <a:path w="111125" h="59054">
                <a:moveTo>
                  <a:pt x="11887" y="0"/>
                </a:moveTo>
                <a:lnTo>
                  <a:pt x="2425" y="3479"/>
                </a:lnTo>
                <a:lnTo>
                  <a:pt x="0" y="11379"/>
                </a:lnTo>
                <a:lnTo>
                  <a:pt x="2336" y="21437"/>
                </a:lnTo>
                <a:lnTo>
                  <a:pt x="5765" y="22898"/>
                </a:lnTo>
                <a:lnTo>
                  <a:pt x="27756" y="32031"/>
                </a:lnTo>
                <a:lnTo>
                  <a:pt x="50061" y="40862"/>
                </a:lnTo>
                <a:lnTo>
                  <a:pt x="95948" y="58559"/>
                </a:lnTo>
                <a:lnTo>
                  <a:pt x="102006" y="52450"/>
                </a:lnTo>
                <a:lnTo>
                  <a:pt x="108419" y="48806"/>
                </a:lnTo>
                <a:lnTo>
                  <a:pt x="59497" y="15095"/>
                </a:lnTo>
                <a:lnTo>
                  <a:pt x="37874" y="8036"/>
                </a:lnTo>
                <a:lnTo>
                  <a:pt x="11887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88564" y="415418"/>
            <a:ext cx="91884" cy="977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60317" y="267531"/>
            <a:ext cx="177855" cy="87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68433" y="5867401"/>
            <a:ext cx="324062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BC42BC"/>
          </a:solid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65815" y="5890085"/>
            <a:ext cx="738816" cy="2594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76858" y="5911979"/>
            <a:ext cx="1073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spc="-5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648125" y="355602"/>
            <a:ext cx="35646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nl-NL" dirty="0"/>
              <a:t>Speel een geluid af</a:t>
            </a:r>
            <a:endParaRPr dirty="0"/>
          </a:p>
        </p:txBody>
      </p:sp>
      <p:sp>
        <p:nvSpPr>
          <p:cNvPr id="41" name="object 41"/>
          <p:cNvSpPr txBox="1"/>
          <p:nvPr/>
        </p:nvSpPr>
        <p:spPr>
          <a:xfrm>
            <a:off x="810156" y="1103630"/>
            <a:ext cx="3240616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183" marR="5080" indent="-565118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>
                <a:solidFill>
                  <a:srgbClr val="FFFFFF"/>
                </a:solidFill>
                <a:latin typeface="Trebuchet MS"/>
                <a:cs typeface="Trebuchet MS"/>
              </a:rPr>
              <a:t>Speel een geluid af </a:t>
            </a:r>
          </a:p>
          <a:p>
            <a:pPr marL="577183" marR="5080" indent="-565118" algn="ctr">
              <a:lnSpc>
                <a:spcPct val="125000"/>
              </a:lnSpc>
              <a:spcBef>
                <a:spcPts val="100"/>
              </a:spcBef>
            </a:pPr>
            <a:r>
              <a:rPr lang="nl-NL" sz="1200" b="1" dirty="0">
                <a:solidFill>
                  <a:srgbClr val="FFFFFF"/>
                </a:solidFill>
                <a:latin typeface="Trebuchet MS"/>
                <a:cs typeface="Trebuchet MS"/>
              </a:rPr>
              <a:t>wanneer je sprite de ster raakt.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18756" y="1872716"/>
            <a:ext cx="2424534" cy="1719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18769" y="3739603"/>
            <a:ext cx="2424521" cy="17048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7554" y="4500615"/>
            <a:ext cx="93978" cy="140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82846" y="4500613"/>
            <a:ext cx="69245" cy="1411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rebuchet MS"/>
            </a:endParaRPr>
          </a:p>
        </p:txBody>
      </p:sp>
      <p:sp>
        <p:nvSpPr>
          <p:cNvPr id="46" name="object 38"/>
          <p:cNvSpPr txBox="1"/>
          <p:nvPr/>
        </p:nvSpPr>
        <p:spPr>
          <a:xfrm>
            <a:off x="742641" y="5927725"/>
            <a:ext cx="14447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nl-NL" sz="1000" b="1" dirty="0">
                <a:solidFill>
                  <a:srgbClr val="FFFFFF"/>
                </a:solidFill>
                <a:latin typeface="Trebuchet MS"/>
                <a:cs typeface="Trebuchet MS"/>
              </a:rPr>
              <a:t>Achtervolgingsspel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47" name="Tekstvak 46"/>
          <p:cNvSpPr txBox="1"/>
          <p:nvPr/>
        </p:nvSpPr>
        <p:spPr>
          <a:xfrm rot="16200000">
            <a:off x="4408372" y="5352679"/>
            <a:ext cx="5268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rgbClr val="7030A0"/>
                </a:solidFill>
              </a:rPr>
              <a:t>20190113</a:t>
            </a:r>
            <a:endParaRPr lang="nl-NL" sz="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5287</TotalTime>
  <Words>600</Words>
  <Application>Microsoft Office PowerPoint</Application>
  <PresentationFormat>Custom</PresentationFormat>
  <Paragraphs>160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Trebuchet MS</vt:lpstr>
      <vt:lpstr>Times New Roman</vt:lpstr>
      <vt:lpstr>Calibri</vt:lpstr>
      <vt:lpstr>Office Theme</vt:lpstr>
      <vt:lpstr>Achtervolgingsspel   Kaarten</vt:lpstr>
      <vt:lpstr>Achtervolgingsspel Kaarten</vt:lpstr>
      <vt:lpstr>Beweeg naar links en rechts </vt:lpstr>
      <vt:lpstr>Beweeg naar links en rechts scratch.mit.edu</vt:lpstr>
      <vt:lpstr>Beweeg naar boven en beneden</vt:lpstr>
      <vt:lpstr>Beweeg naar boven en beneden scratch.mit.edu</vt:lpstr>
      <vt:lpstr>Jaag op een ster</vt:lpstr>
      <vt:lpstr>Jaag op een ster scratch.mit.edu</vt:lpstr>
      <vt:lpstr>Speel een geluid af</vt:lpstr>
      <vt:lpstr>Speel een geluid af scratch.mit.edu</vt:lpstr>
      <vt:lpstr>Voeg een score toe</vt:lpstr>
      <vt:lpstr>Voeg een score toe scratch.mit.edu</vt:lpstr>
      <vt:lpstr>Niveau omhoog!</vt:lpstr>
      <vt:lpstr>Niveau omhoog! scratch.mit.edu</vt:lpstr>
      <vt:lpstr>Overwinningsbericht</vt:lpstr>
      <vt:lpstr>Overwinningsbericht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Chase Game  Cards</dc:title>
  <dc:creator>Hans</dc:creator>
  <cp:lastModifiedBy>Hans de Jong</cp:lastModifiedBy>
  <cp:revision>64</cp:revision>
  <cp:lastPrinted>2019-01-13T23:26:53Z</cp:lastPrinted>
  <dcterms:created xsi:type="dcterms:W3CDTF">2018-12-08T19:14:51Z</dcterms:created>
  <dcterms:modified xsi:type="dcterms:W3CDTF">2019-01-13T23:28:20Z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2018-11-29T00:00:00Z</vt:filetime>
  </property>
  <property fmtid="{D5CDD505-2E9C-101B-9397-08002B2CF9AE}" pid="3" name="Creator">
    <vt:lpwstr>Adobe InDesign CC 13.1 (Macintosh)</vt:lpwstr>
  </property>
  <property fmtid="{D5CDD505-2E9C-101B-9397-08002B2CF9AE}" pid="4" name="LastSaved">
    <vt:filetime>2018-12-08T00:00:00Z</vt:filetime>
  </property>
</Properties>
</file>